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C487C-3398-465E-BB11-9BB56A882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412776"/>
            <a:ext cx="8229600" cy="3168352"/>
          </a:xfrm>
        </p:spPr>
        <p:txBody>
          <a:bodyPr>
            <a:normAutofit/>
          </a:bodyPr>
          <a:lstStyle/>
          <a:p>
            <a:r>
              <a:rPr lang="ru-MD" sz="3100" dirty="0"/>
              <a:t>ТОПОГРАФИЯЛЫҚ ПЛАНДАР МЕН КАРТАЛАРДЫ ЖАҢАРТУ. ЖАҢА АЭРОТҮСІРІС МАТЕРИАЛДАРЫН ҚОЛДАНУ АРҚЫЛЫ ПЛАНДАР МЕН КАРТАЛАРДЫ ЖАҢАРТУ ӘДІСТЕМЕСІ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98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4A3A1E3-2B6F-431B-B63A-7972480A1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9268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kk-KZ" sz="11200" dirty="0"/>
              <a:t>Жаңартып жатқан картаны құрғаннан кейін жергілікті жердегі өзгерістер болған  туралы мәлімет, жергілікті жердегі аэрофототүсіріс арқылы, жаңа картографиялық материал арқылы немесе оны жергілікті жерде рекогносцировкалау процесінде алынады.</a:t>
            </a:r>
            <a:endParaRPr lang="ru-RU" sz="11200" dirty="0"/>
          </a:p>
          <a:p>
            <a:pPr marL="0" indent="0" algn="just">
              <a:buNone/>
            </a:pPr>
            <a:r>
              <a:rPr lang="kk-KZ" sz="11200" dirty="0"/>
              <a:t>Жергілікті жердегі өзгерістер туралы қолданылған мәлімет түріне байланысты карталарды жаңартудың үш түрін айырады: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MD" sz="11200" dirty="0" err="1"/>
              <a:t>далалық</a:t>
            </a:r>
            <a:r>
              <a:rPr lang="ru-MD" sz="11200" dirty="0"/>
              <a:t> </a:t>
            </a:r>
            <a:r>
              <a:rPr lang="ru-MD" sz="11200" dirty="0" err="1"/>
              <a:t>тексерумен</a:t>
            </a:r>
            <a:r>
              <a:rPr lang="ru-MD" sz="11200" dirty="0"/>
              <a:t> </a:t>
            </a:r>
            <a:r>
              <a:rPr lang="ru-MD" sz="11200" dirty="0" err="1"/>
              <a:t>немесе</a:t>
            </a:r>
            <a:r>
              <a:rPr lang="ru-MD" sz="11200" dirty="0"/>
              <a:t> </a:t>
            </a:r>
            <a:r>
              <a:rPr lang="ru-MD" sz="11200" dirty="0" err="1"/>
              <a:t>онсыз</a:t>
            </a:r>
            <a:r>
              <a:rPr lang="ru-MD" sz="11200" dirty="0"/>
              <a:t> </a:t>
            </a:r>
            <a:r>
              <a:rPr lang="ru-MD" sz="11200" dirty="0" err="1"/>
              <a:t>болатын</a:t>
            </a:r>
            <a:r>
              <a:rPr lang="ru-MD" sz="11200" dirty="0"/>
              <a:t> </a:t>
            </a:r>
            <a:r>
              <a:rPr lang="ru-MD" sz="11200" dirty="0" err="1"/>
              <a:t>суреттер</a:t>
            </a:r>
            <a:r>
              <a:rPr lang="ru-MD" sz="11200" dirty="0"/>
              <a:t> </a:t>
            </a:r>
            <a:r>
              <a:rPr lang="ru-MD" sz="11200" dirty="0" err="1"/>
              <a:t>бойынша</a:t>
            </a:r>
            <a:r>
              <a:rPr lang="ru-MD" sz="11200" dirty="0"/>
              <a:t>;</a:t>
            </a:r>
            <a:endParaRPr lang="ru-RU" sz="112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MD" sz="11200" dirty="0" err="1"/>
              <a:t>жаңартып</a:t>
            </a:r>
            <a:r>
              <a:rPr lang="ru-MD" sz="11200" dirty="0"/>
              <a:t> </a:t>
            </a:r>
            <a:r>
              <a:rPr lang="ru-MD" sz="11200" dirty="0" err="1"/>
              <a:t>жатқан</a:t>
            </a:r>
            <a:r>
              <a:rPr lang="ru-MD" sz="11200" dirty="0"/>
              <a:t> </a:t>
            </a:r>
            <a:r>
              <a:rPr lang="ru-MD" sz="11200" dirty="0" err="1"/>
              <a:t>картаның</a:t>
            </a:r>
            <a:r>
              <a:rPr lang="ru-MD" sz="11200" dirty="0"/>
              <a:t> </a:t>
            </a:r>
            <a:r>
              <a:rPr lang="ru-MD" sz="11200" dirty="0" err="1"/>
              <a:t>масштабына</a:t>
            </a:r>
            <a:r>
              <a:rPr lang="ru-MD" sz="11200" dirty="0"/>
              <a:t> </a:t>
            </a:r>
            <a:r>
              <a:rPr lang="ru-MD" sz="11200" dirty="0" err="1"/>
              <a:t>қарағанда</a:t>
            </a:r>
            <a:r>
              <a:rPr lang="ru-MD" sz="11200" dirty="0"/>
              <a:t> масштабы </a:t>
            </a:r>
            <a:r>
              <a:rPr lang="ru-MD" sz="11200" dirty="0" err="1"/>
              <a:t>одан</a:t>
            </a:r>
            <a:r>
              <a:rPr lang="ru-MD" sz="11200" dirty="0"/>
              <a:t> </a:t>
            </a:r>
            <a:r>
              <a:rPr lang="ru-MD" sz="11200" dirty="0" err="1"/>
              <a:t>ірі</a:t>
            </a:r>
            <a:r>
              <a:rPr lang="ru-MD" sz="11200" dirty="0"/>
              <a:t> </a:t>
            </a:r>
            <a:r>
              <a:rPr lang="ru-MD" sz="11200" dirty="0" err="1"/>
              <a:t>болатын</a:t>
            </a:r>
            <a:r>
              <a:rPr lang="ru-MD" sz="11200" dirty="0"/>
              <a:t> </a:t>
            </a:r>
            <a:r>
              <a:rPr lang="ru-MD" sz="11200" dirty="0" err="1"/>
              <a:t>қазіргі</a:t>
            </a:r>
            <a:r>
              <a:rPr lang="ru-MD" sz="11200" dirty="0"/>
              <a:t> </a:t>
            </a:r>
            <a:r>
              <a:rPr lang="ru-MD" sz="11200" dirty="0" err="1"/>
              <a:t>заманның</a:t>
            </a:r>
            <a:r>
              <a:rPr lang="ru-MD" sz="11200" dirty="0"/>
              <a:t> </a:t>
            </a:r>
            <a:r>
              <a:rPr lang="ru-MD" sz="11200" dirty="0" err="1"/>
              <a:t>топографиялық</a:t>
            </a:r>
            <a:r>
              <a:rPr lang="ru-MD" sz="11200" dirty="0"/>
              <a:t> </a:t>
            </a:r>
            <a:r>
              <a:rPr lang="ru-MD" sz="11200" dirty="0" err="1"/>
              <a:t>карталар</a:t>
            </a:r>
            <a:r>
              <a:rPr lang="ru-MD" sz="11200" dirty="0"/>
              <a:t> </a:t>
            </a:r>
            <a:r>
              <a:rPr lang="ru-MD" sz="11200" dirty="0" err="1"/>
              <a:t>бойынша</a:t>
            </a:r>
            <a:r>
              <a:rPr lang="ru-MD" sz="11200" dirty="0"/>
              <a:t>;</a:t>
            </a:r>
            <a:endParaRPr lang="ru-RU" sz="112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MD" sz="11200" dirty="0" err="1"/>
              <a:t>жергілікті</a:t>
            </a:r>
            <a:r>
              <a:rPr lang="ru-MD" sz="11200" dirty="0"/>
              <a:t> </a:t>
            </a:r>
            <a:r>
              <a:rPr lang="ru-MD" sz="11200" dirty="0" err="1"/>
              <a:t>жердегі</a:t>
            </a:r>
            <a:r>
              <a:rPr lang="ru-MD" sz="11200" dirty="0"/>
              <a:t> </a:t>
            </a:r>
            <a:r>
              <a:rPr lang="ru-MD" sz="11200" dirty="0" err="1"/>
              <a:t>инструменталдық</a:t>
            </a:r>
            <a:r>
              <a:rPr lang="ru-MD" sz="11200" dirty="0"/>
              <a:t> (</a:t>
            </a:r>
            <a:r>
              <a:rPr lang="ru-MD" sz="11200" dirty="0" err="1"/>
              <a:t>мензулалық</a:t>
            </a:r>
            <a:r>
              <a:rPr lang="ru-MD" sz="11200" dirty="0"/>
              <a:t>) </a:t>
            </a:r>
            <a:r>
              <a:rPr lang="ru-MD" sz="11200" dirty="0" err="1"/>
              <a:t>түсіріс</a:t>
            </a:r>
            <a:r>
              <a:rPr lang="ru-MD" sz="11200" dirty="0"/>
              <a:t> </a:t>
            </a:r>
            <a:r>
              <a:rPr lang="ru-MD" sz="11200" dirty="0" err="1"/>
              <a:t>әдісімен</a:t>
            </a:r>
            <a:r>
              <a:rPr lang="ru-MD" sz="11200" dirty="0"/>
              <a:t>.</a:t>
            </a:r>
            <a:endParaRPr lang="ru-RU" sz="112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53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6984969-B281-42BB-920F-CF145CD2E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381642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MD" dirty="0"/>
              <a:t>      </a:t>
            </a:r>
            <a:r>
              <a:rPr lang="ru-MD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Сурет </a:t>
            </a:r>
            <a:r>
              <a:rPr lang="ru-MD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бойынша</a:t>
            </a:r>
            <a:r>
              <a:rPr lang="ru-MD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MD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картаны</a:t>
            </a:r>
            <a:r>
              <a:rPr lang="ru-MD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MD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жаңарту</a:t>
            </a:r>
            <a:r>
              <a:rPr lang="ru-MD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MD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әдісі</a:t>
            </a:r>
            <a:r>
              <a:rPr lang="ru-MD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MD" dirty="0" err="1"/>
              <a:t>негізгі</a:t>
            </a:r>
            <a:r>
              <a:rPr lang="ru-MD" dirty="0"/>
              <a:t> </a:t>
            </a:r>
            <a:r>
              <a:rPr lang="ru-MD" dirty="0" err="1"/>
              <a:t>әдіс</a:t>
            </a:r>
            <a:r>
              <a:rPr lang="ru-MD" dirty="0"/>
              <a:t> </a:t>
            </a:r>
            <a:r>
              <a:rPr lang="ru-MD" dirty="0" err="1"/>
              <a:t>болып</a:t>
            </a:r>
            <a:r>
              <a:rPr lang="ru-MD" dirty="0"/>
              <a:t> </a:t>
            </a:r>
            <a:r>
              <a:rPr lang="ru-MD" dirty="0" err="1"/>
              <a:t>табылады</a:t>
            </a:r>
            <a:r>
              <a:rPr lang="ru-MD" dirty="0"/>
              <a:t>. </a:t>
            </a:r>
            <a:r>
              <a:rPr lang="ru-MD" dirty="0" err="1"/>
              <a:t>Ол</a:t>
            </a:r>
            <a:r>
              <a:rPr lang="ru-MD" dirty="0"/>
              <a:t> </a:t>
            </a:r>
            <a:r>
              <a:rPr lang="ru-MD" dirty="0" err="1"/>
              <a:t>халық</a:t>
            </a:r>
            <a:r>
              <a:rPr lang="ru-MD" dirty="0"/>
              <a:t> </a:t>
            </a:r>
            <a:r>
              <a:rPr lang="ru-MD" dirty="0" err="1"/>
              <a:t>шаруашылықтың</a:t>
            </a:r>
            <a:r>
              <a:rPr lang="ru-MD" dirty="0"/>
              <a:t> </a:t>
            </a:r>
            <a:r>
              <a:rPr lang="ru-MD" dirty="0" err="1"/>
              <a:t>қажетіне</a:t>
            </a:r>
            <a:r>
              <a:rPr lang="ru-MD" dirty="0"/>
              <a:t> </a:t>
            </a:r>
            <a:r>
              <a:rPr lang="ru-MD" dirty="0" err="1"/>
              <a:t>керекті</a:t>
            </a:r>
            <a:r>
              <a:rPr lang="ru-MD" dirty="0"/>
              <a:t>     1: 10 000-нан 1: 100 000-ға </a:t>
            </a:r>
            <a:r>
              <a:rPr lang="ru-MD" dirty="0" err="1"/>
              <a:t>дейін</a:t>
            </a:r>
            <a:r>
              <a:rPr lang="ru-MD" dirty="0"/>
              <a:t> </a:t>
            </a:r>
            <a:r>
              <a:rPr lang="ru-MD" dirty="0" err="1"/>
              <a:t>әр</a:t>
            </a:r>
            <a:r>
              <a:rPr lang="ru-MD" dirty="0"/>
              <a:t> </a:t>
            </a:r>
            <a:r>
              <a:rPr lang="ru-MD" dirty="0" err="1"/>
              <a:t>түрлі</a:t>
            </a:r>
            <a:r>
              <a:rPr lang="ru-MD" dirty="0"/>
              <a:t> </a:t>
            </a:r>
            <a:r>
              <a:rPr lang="ru-MD" dirty="0" err="1"/>
              <a:t>масштабтағы</a:t>
            </a:r>
            <a:r>
              <a:rPr lang="ru-MD" dirty="0"/>
              <a:t> </a:t>
            </a:r>
            <a:r>
              <a:rPr lang="ru-MD" dirty="0" err="1"/>
              <a:t>картаны</a:t>
            </a:r>
            <a:r>
              <a:rPr lang="ru-MD" dirty="0"/>
              <a:t> </a:t>
            </a:r>
            <a:r>
              <a:rPr lang="ru-MD" dirty="0" err="1"/>
              <a:t>жаңартуға</a:t>
            </a:r>
            <a:r>
              <a:rPr lang="ru-MD" dirty="0"/>
              <a:t> </a:t>
            </a:r>
            <a:r>
              <a:rPr lang="ru-MD" dirty="0" err="1"/>
              <a:t>қолданады</a:t>
            </a:r>
            <a:r>
              <a:rPr lang="ru-MD" dirty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MD" dirty="0"/>
              <a:t>      1:100000 </a:t>
            </a:r>
            <a:r>
              <a:rPr lang="ru-MD" dirty="0" err="1"/>
              <a:t>масштабынан</a:t>
            </a:r>
            <a:r>
              <a:rPr lang="ru-MD" dirty="0"/>
              <a:t> </a:t>
            </a:r>
            <a:r>
              <a:rPr lang="ru-MD" dirty="0" err="1"/>
              <a:t>ұсақ</a:t>
            </a:r>
            <a:r>
              <a:rPr lang="ru-MD" dirty="0"/>
              <a:t> </a:t>
            </a:r>
            <a:r>
              <a:rPr lang="ru-MD" dirty="0" err="1"/>
              <a:t>масштабты</a:t>
            </a:r>
            <a:r>
              <a:rPr lang="ru-MD" dirty="0"/>
              <a:t> </a:t>
            </a:r>
            <a:r>
              <a:rPr lang="ru-MD" dirty="0" err="1"/>
              <a:t>карталар</a:t>
            </a:r>
            <a:r>
              <a:rPr lang="ru-MD" dirty="0"/>
              <a:t> </a:t>
            </a:r>
            <a:r>
              <a:rPr lang="ru-MD" dirty="0" err="1"/>
              <a:t>одан</a:t>
            </a:r>
            <a:r>
              <a:rPr lang="ru-MD" dirty="0"/>
              <a:t> </a:t>
            </a:r>
            <a:r>
              <a:rPr lang="ru-MD" dirty="0" err="1"/>
              <a:t>ірі</a:t>
            </a:r>
            <a:r>
              <a:rPr lang="ru-MD" dirty="0"/>
              <a:t> </a:t>
            </a:r>
            <a:r>
              <a:rPr lang="ru-MD" dirty="0" err="1"/>
              <a:t>масштабты</a:t>
            </a:r>
            <a:r>
              <a:rPr lang="ru-MD" dirty="0"/>
              <a:t> </a:t>
            </a:r>
            <a:r>
              <a:rPr lang="ru-MD" dirty="0" err="1"/>
              <a:t>карталар</a:t>
            </a:r>
            <a:r>
              <a:rPr lang="ru-MD" dirty="0"/>
              <a:t> </a:t>
            </a:r>
            <a:r>
              <a:rPr lang="ru-MD" dirty="0" err="1"/>
              <a:t>бойынша</a:t>
            </a:r>
            <a:r>
              <a:rPr lang="ru-MD" dirty="0"/>
              <a:t>  </a:t>
            </a:r>
            <a:r>
              <a:rPr lang="ru-MD" dirty="0" err="1"/>
              <a:t>жаңартылады</a:t>
            </a:r>
            <a:r>
              <a:rPr lang="ru-MD" dirty="0"/>
              <a:t> </a:t>
            </a:r>
            <a:r>
              <a:rPr lang="ru-MD" dirty="0" err="1"/>
              <a:t>немесе</a:t>
            </a:r>
            <a:r>
              <a:rPr lang="ru-MD" dirty="0"/>
              <a:t> </a:t>
            </a:r>
            <a:r>
              <a:rPr lang="ru-MD" dirty="0" err="1"/>
              <a:t>қайта</a:t>
            </a:r>
            <a:r>
              <a:rPr lang="ru-MD" dirty="0"/>
              <a:t> </a:t>
            </a:r>
            <a:r>
              <a:rPr lang="ru-MD" dirty="0" err="1"/>
              <a:t>құрылады</a:t>
            </a:r>
            <a:r>
              <a:rPr lang="ru-MD" dirty="0"/>
              <a:t>. </a:t>
            </a:r>
            <a:r>
              <a:rPr lang="ru-MD" dirty="0" err="1"/>
              <a:t>Бұл</a:t>
            </a:r>
            <a:r>
              <a:rPr lang="ru-MD" dirty="0"/>
              <a:t> </a:t>
            </a:r>
            <a:r>
              <a:rPr lang="ru-MD" dirty="0" err="1"/>
              <a:t>картаны</a:t>
            </a:r>
            <a:r>
              <a:rPr lang="ru-MD" dirty="0"/>
              <a:t> </a:t>
            </a:r>
            <a:r>
              <a:rPr lang="ru-MD" dirty="0" err="1"/>
              <a:t>жаңарту</a:t>
            </a:r>
            <a:r>
              <a:rPr lang="ru-MD" dirty="0"/>
              <a:t> </a:t>
            </a:r>
            <a:r>
              <a:rPr lang="ru-MD" dirty="0" err="1"/>
              <a:t>әдісі</a:t>
            </a:r>
            <a:r>
              <a:rPr lang="ru-MD" dirty="0"/>
              <a:t> </a:t>
            </a:r>
            <a:r>
              <a:rPr lang="ru-MD" dirty="0" err="1"/>
              <a:t>картографияда</a:t>
            </a:r>
            <a:r>
              <a:rPr lang="ru-MD" dirty="0"/>
              <a:t> </a:t>
            </a:r>
            <a:r>
              <a:rPr lang="ru-MD" dirty="0" err="1"/>
              <a:t>қарастырылады</a:t>
            </a:r>
            <a:r>
              <a:rPr lang="ru-MD" dirty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MD" dirty="0"/>
              <a:t>       Д</a:t>
            </a:r>
            <a:r>
              <a:rPr lang="kk-KZ" dirty="0"/>
              <a:t>алалық</a:t>
            </a:r>
            <a:r>
              <a:rPr lang="ru-MD" dirty="0"/>
              <a:t> </a:t>
            </a:r>
            <a:r>
              <a:rPr lang="ru-MD" dirty="0" err="1"/>
              <a:t>түсіріс</a:t>
            </a:r>
            <a:r>
              <a:rPr lang="ru-MD" dirty="0"/>
              <a:t> </a:t>
            </a:r>
            <a:r>
              <a:rPr lang="ru-MD" dirty="0" err="1"/>
              <a:t>көмегімен</a:t>
            </a:r>
            <a:r>
              <a:rPr lang="ru-MD" dirty="0"/>
              <a:t> </a:t>
            </a:r>
            <a:r>
              <a:rPr lang="ru-MD" dirty="0" err="1"/>
              <a:t>картаны</a:t>
            </a:r>
            <a:r>
              <a:rPr lang="ru-MD" dirty="0"/>
              <a:t> </a:t>
            </a:r>
            <a:r>
              <a:rPr lang="ru-MD" dirty="0" err="1"/>
              <a:t>жаңарту</a:t>
            </a:r>
            <a:r>
              <a:rPr lang="ru-MD" dirty="0"/>
              <a:t> </a:t>
            </a:r>
            <a:r>
              <a:rPr lang="ru-MD" dirty="0" err="1"/>
              <a:t>әдісі</a:t>
            </a:r>
            <a:r>
              <a:rPr lang="ru-MD" dirty="0"/>
              <a:t> </a:t>
            </a:r>
            <a:r>
              <a:rPr lang="ru-MD" dirty="0" err="1"/>
              <a:t>сирек</a:t>
            </a:r>
            <a:r>
              <a:rPr lang="ru-MD" dirty="0"/>
              <a:t> </a:t>
            </a:r>
            <a:r>
              <a:rPr lang="ru-MD" dirty="0" err="1"/>
              <a:t>кездерде</a:t>
            </a:r>
            <a:r>
              <a:rPr lang="ru-MD" dirty="0"/>
              <a:t>, </a:t>
            </a:r>
            <a:r>
              <a:rPr lang="ru-MD" dirty="0" err="1"/>
              <a:t>аэрофототүсіріс</a:t>
            </a:r>
            <a:r>
              <a:rPr lang="ru-MD" dirty="0"/>
              <a:t> </a:t>
            </a:r>
            <a:r>
              <a:rPr lang="ru-MD" dirty="0" err="1"/>
              <a:t>жасалмаған</a:t>
            </a:r>
            <a:r>
              <a:rPr lang="ru-MD" dirty="0"/>
              <a:t> </a:t>
            </a:r>
            <a:r>
              <a:rPr lang="ru-MD" dirty="0" err="1"/>
              <a:t>учаскелерде</a:t>
            </a:r>
            <a:r>
              <a:rPr lang="ru-MD" dirty="0"/>
              <a:t> </a:t>
            </a:r>
            <a:r>
              <a:rPr lang="ru-MD" dirty="0" err="1"/>
              <a:t>қолданылады</a:t>
            </a:r>
            <a:r>
              <a:rPr lang="ru-MD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8424CAC-E3BC-4F01-BC1A-7C3211BC5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21490"/>
            <a:ext cx="6781611" cy="313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328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6DA59-D810-4162-9431-3DD4A011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MD" sz="3200" b="1" dirty="0" err="1"/>
              <a:t>Далалық</a:t>
            </a:r>
            <a:r>
              <a:rPr lang="ru-MD" sz="3200" b="1" dirty="0"/>
              <a:t> </a:t>
            </a:r>
            <a:r>
              <a:rPr lang="ru-MD" sz="3200" b="1" dirty="0" err="1"/>
              <a:t>тексерумен</a:t>
            </a:r>
            <a:r>
              <a:rPr lang="ru-MD" sz="3200" b="1" dirty="0"/>
              <a:t> </a:t>
            </a:r>
            <a:r>
              <a:rPr lang="ru-MD" sz="3200" b="1" dirty="0" err="1"/>
              <a:t>немесе</a:t>
            </a:r>
            <a:r>
              <a:rPr lang="ru-MD" sz="3200" b="1" dirty="0"/>
              <a:t> </a:t>
            </a:r>
            <a:r>
              <a:rPr lang="ru-MD" sz="3200" b="1" dirty="0" err="1"/>
              <a:t>онсыз</a:t>
            </a:r>
            <a:r>
              <a:rPr lang="ru-MD" sz="3200" b="1" dirty="0"/>
              <a:t> </a:t>
            </a:r>
            <a:r>
              <a:rPr lang="ru-MD" sz="3200" b="1" dirty="0" err="1"/>
              <a:t>болатын</a:t>
            </a:r>
            <a:r>
              <a:rPr lang="ru-MD" sz="3200" b="1" dirty="0"/>
              <a:t> </a:t>
            </a:r>
            <a:r>
              <a:rPr lang="ru-MD" sz="3200" b="1" dirty="0" err="1"/>
              <a:t>суреттер</a:t>
            </a:r>
            <a:r>
              <a:rPr lang="ru-MD" sz="3200" b="1" dirty="0"/>
              <a:t> </a:t>
            </a:r>
            <a:r>
              <a:rPr lang="ru-MD" sz="3200" b="1" dirty="0" err="1"/>
              <a:t>бойынша</a:t>
            </a:r>
            <a:r>
              <a:rPr lang="ru-MD" sz="3200" b="1" dirty="0"/>
              <a:t> карта </a:t>
            </a:r>
            <a:r>
              <a:rPr lang="ru-MD" sz="3200" b="1" dirty="0" err="1"/>
              <a:t>жаңарту</a:t>
            </a:r>
            <a:r>
              <a:rPr lang="ru-MD" sz="3200" b="1" dirty="0"/>
              <a:t> </a:t>
            </a:r>
            <a:r>
              <a:rPr lang="ru-MD" sz="3200" b="1" dirty="0" err="1"/>
              <a:t>әдісі</a:t>
            </a:r>
            <a:endParaRPr lang="ru-RU" sz="11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3364FB-EE07-4543-90E2-1D09EC9B6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MD" dirty="0" err="1"/>
              <a:t>Суреттер</a:t>
            </a:r>
            <a:r>
              <a:rPr lang="ru-MD" dirty="0"/>
              <a:t> </a:t>
            </a:r>
            <a:r>
              <a:rPr lang="ru-MD" dirty="0" err="1"/>
              <a:t>бойынша</a:t>
            </a:r>
            <a:r>
              <a:rPr lang="ru-MD" dirty="0"/>
              <a:t> </a:t>
            </a:r>
            <a:r>
              <a:rPr lang="ru-MD" dirty="0" err="1"/>
              <a:t>картаны</a:t>
            </a:r>
            <a:r>
              <a:rPr lang="ru-MD" dirty="0"/>
              <a:t> </a:t>
            </a:r>
            <a:r>
              <a:rPr lang="ru-MD" dirty="0" err="1"/>
              <a:t>жаңарту</a:t>
            </a:r>
            <a:r>
              <a:rPr lang="ru-MD" dirty="0"/>
              <a:t> </a:t>
            </a:r>
            <a:r>
              <a:rPr lang="ru-MD" dirty="0" err="1"/>
              <a:t>келесі</a:t>
            </a:r>
            <a:r>
              <a:rPr lang="ru-MD" dirty="0"/>
              <a:t> </a:t>
            </a:r>
            <a:r>
              <a:rPr lang="ru-MD" dirty="0" err="1"/>
              <a:t>негізгі</a:t>
            </a:r>
            <a:r>
              <a:rPr lang="ru-MD" dirty="0"/>
              <a:t> </a:t>
            </a:r>
            <a:r>
              <a:rPr lang="ru-MD" dirty="0" err="1"/>
              <a:t>процестерден</a:t>
            </a:r>
            <a:r>
              <a:rPr lang="ru-MD" dirty="0"/>
              <a:t> </a:t>
            </a:r>
            <a:r>
              <a:rPr lang="ru-MD" dirty="0" err="1"/>
              <a:t>турады</a:t>
            </a:r>
            <a:r>
              <a:rPr lang="ru-MD" dirty="0"/>
              <a:t>:</a:t>
            </a:r>
            <a:endParaRPr lang="ru-RU" dirty="0"/>
          </a:p>
          <a:p>
            <a:pPr marL="0" indent="0">
              <a:buNone/>
            </a:pPr>
            <a:r>
              <a:rPr lang="ru-MD" dirty="0"/>
              <a:t>1) </a:t>
            </a:r>
            <a:r>
              <a:rPr lang="ru-MD" dirty="0" err="1"/>
              <a:t>аэрофототүсіріс</a:t>
            </a:r>
            <a:r>
              <a:rPr lang="ru-MD" dirty="0"/>
              <a:t>;</a:t>
            </a:r>
            <a:endParaRPr lang="ru-RU" dirty="0"/>
          </a:p>
          <a:p>
            <a:pPr marL="0" indent="0">
              <a:buNone/>
            </a:pPr>
            <a:r>
              <a:rPr lang="ru-MD" dirty="0"/>
              <a:t>2) </a:t>
            </a:r>
            <a:r>
              <a:rPr lang="ru-MD" dirty="0" err="1"/>
              <a:t>дайындық</a:t>
            </a:r>
            <a:r>
              <a:rPr lang="ru-MD" dirty="0"/>
              <a:t> </a:t>
            </a:r>
            <a:r>
              <a:rPr lang="ru-MD" dirty="0" err="1"/>
              <a:t>жұмыстары</a:t>
            </a:r>
            <a:r>
              <a:rPr lang="ru-MD" dirty="0"/>
              <a:t>;</a:t>
            </a:r>
            <a:endParaRPr lang="ru-RU" dirty="0"/>
          </a:p>
          <a:p>
            <a:pPr marL="0" indent="0">
              <a:buNone/>
            </a:pPr>
            <a:r>
              <a:rPr lang="ru-MD" dirty="0"/>
              <a:t>3) </a:t>
            </a:r>
            <a:r>
              <a:rPr lang="ru-MD" dirty="0" err="1"/>
              <a:t>суреттерді</a:t>
            </a:r>
            <a:r>
              <a:rPr lang="ru-MD" dirty="0"/>
              <a:t> </a:t>
            </a:r>
            <a:r>
              <a:rPr lang="ru-MD" dirty="0" err="1"/>
              <a:t>камералдық</a:t>
            </a:r>
            <a:r>
              <a:rPr lang="ru-MD" dirty="0"/>
              <a:t> </a:t>
            </a:r>
            <a:r>
              <a:rPr lang="ru-MD" dirty="0" err="1"/>
              <a:t>дешифрлеу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картаны</a:t>
            </a:r>
            <a:r>
              <a:rPr lang="ru-MD" dirty="0"/>
              <a:t> </a:t>
            </a:r>
            <a:r>
              <a:rPr lang="ru-MD" dirty="0" err="1"/>
              <a:t>түзету</a:t>
            </a:r>
            <a:r>
              <a:rPr lang="ru-MD" dirty="0"/>
              <a:t>;</a:t>
            </a:r>
            <a:endParaRPr lang="ru-RU" dirty="0"/>
          </a:p>
          <a:p>
            <a:pPr marL="0" indent="0">
              <a:buNone/>
            </a:pPr>
            <a:r>
              <a:rPr lang="ru-MD" dirty="0"/>
              <a:t>4) </a:t>
            </a:r>
            <a:r>
              <a:rPr lang="ru-MD" dirty="0" err="1"/>
              <a:t>жаңартылған</a:t>
            </a:r>
            <a:r>
              <a:rPr lang="ru-MD" dirty="0"/>
              <a:t> </a:t>
            </a:r>
            <a:r>
              <a:rPr lang="ru-MD" dirty="0" err="1"/>
              <a:t>картаның</a:t>
            </a:r>
            <a:r>
              <a:rPr lang="ru-MD" dirty="0"/>
              <a:t> </a:t>
            </a:r>
            <a:r>
              <a:rPr lang="ru-MD" dirty="0" err="1"/>
              <a:t>далалық</a:t>
            </a:r>
            <a:r>
              <a:rPr lang="ru-MD" dirty="0"/>
              <a:t> </a:t>
            </a:r>
            <a:r>
              <a:rPr lang="ru-MD" dirty="0" err="1"/>
              <a:t>тексеруі</a:t>
            </a:r>
            <a:r>
              <a:rPr lang="ru-MD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464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864A3-5A14-42DA-A2A0-9DB437A8E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Пландық-биіктік негіздеме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9A7A34-6654-4B2D-89A5-37B16D197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525" y="1268760"/>
            <a:ext cx="8229600" cy="2908919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MD" dirty="0"/>
              <a:t>     Картаны </a:t>
            </a:r>
            <a:r>
              <a:rPr lang="ru-MD" dirty="0" err="1"/>
              <a:t>жаңарту</a:t>
            </a:r>
            <a:r>
              <a:rPr lang="ru-MD" dirty="0"/>
              <a:t> </a:t>
            </a:r>
            <a:r>
              <a:rPr lang="ru-MD" dirty="0" err="1"/>
              <a:t>кезінде</a:t>
            </a:r>
            <a:r>
              <a:rPr lang="ru-MD" dirty="0"/>
              <a:t> </a:t>
            </a:r>
            <a:r>
              <a:rPr lang="ru-MD" dirty="0" err="1"/>
              <a:t>пландық</a:t>
            </a:r>
            <a:r>
              <a:rPr lang="ru-MD" dirty="0"/>
              <a:t> </a:t>
            </a:r>
            <a:r>
              <a:rPr lang="ru-MD" dirty="0" err="1"/>
              <a:t>негіздеу</a:t>
            </a:r>
            <a:r>
              <a:rPr lang="ru-MD" dirty="0"/>
              <a:t> </a:t>
            </a:r>
            <a:r>
              <a:rPr lang="ru-MD" dirty="0" err="1"/>
              <a:t>ретінде</a:t>
            </a:r>
            <a:r>
              <a:rPr lang="ru-MD" dirty="0"/>
              <a:t> </a:t>
            </a:r>
            <a:r>
              <a:rPr lang="ru-MD" dirty="0" err="1"/>
              <a:t>мемлекеттік</a:t>
            </a:r>
            <a:r>
              <a:rPr lang="ru-MD" dirty="0"/>
              <a:t> триангуляция, полигонометрия </a:t>
            </a:r>
            <a:r>
              <a:rPr lang="ru-MD" dirty="0" err="1"/>
              <a:t>пункттері</a:t>
            </a:r>
            <a:r>
              <a:rPr lang="ru-MD" dirty="0"/>
              <a:t>, </a:t>
            </a:r>
            <a:r>
              <a:rPr lang="ru-MD" dirty="0" err="1"/>
              <a:t>жаңартып</a:t>
            </a:r>
            <a:r>
              <a:rPr lang="ru-MD" dirty="0"/>
              <a:t> </a:t>
            </a:r>
            <a:r>
              <a:rPr lang="ru-MD" dirty="0" err="1"/>
              <a:t>жатқан</a:t>
            </a:r>
            <a:r>
              <a:rPr lang="ru-MD" dirty="0"/>
              <a:t> </a:t>
            </a:r>
            <a:r>
              <a:rPr lang="ru-MD" dirty="0" err="1"/>
              <a:t>картаны</a:t>
            </a:r>
            <a:r>
              <a:rPr lang="ru-MD" dirty="0"/>
              <a:t> </a:t>
            </a:r>
            <a:r>
              <a:rPr lang="ru-MD" dirty="0" err="1"/>
              <a:t>құру</a:t>
            </a:r>
            <a:r>
              <a:rPr lang="ru-MD" dirty="0"/>
              <a:t> </a:t>
            </a:r>
            <a:r>
              <a:rPr lang="ru-MD" dirty="0" err="1"/>
              <a:t>кезінде</a:t>
            </a:r>
            <a:r>
              <a:rPr lang="ru-MD" dirty="0"/>
              <a:t> </a:t>
            </a:r>
            <a:r>
              <a:rPr lang="ru-MD" dirty="0" err="1"/>
              <a:t>қолданылатын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де оны </a:t>
            </a:r>
            <a:r>
              <a:rPr lang="ru-MD" dirty="0" err="1"/>
              <a:t>аяқтағаннан</a:t>
            </a:r>
            <a:r>
              <a:rPr lang="ru-MD" dirty="0"/>
              <a:t> </a:t>
            </a:r>
            <a:r>
              <a:rPr lang="ru-MD" dirty="0" err="1"/>
              <a:t>кейін</a:t>
            </a:r>
            <a:r>
              <a:rPr lang="ru-MD" dirty="0"/>
              <a:t> </a:t>
            </a:r>
            <a:r>
              <a:rPr lang="ru-MD" dirty="0" err="1"/>
              <a:t>алынған</a:t>
            </a:r>
            <a:r>
              <a:rPr lang="ru-MD" dirty="0"/>
              <a:t> </a:t>
            </a:r>
            <a:r>
              <a:rPr lang="ru-MD" dirty="0" err="1"/>
              <a:t>түсіріс</a:t>
            </a:r>
            <a:r>
              <a:rPr lang="ru-MD" dirty="0"/>
              <a:t> </a:t>
            </a:r>
            <a:r>
              <a:rPr lang="ru-MD" dirty="0" err="1"/>
              <a:t>торларының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далалық</a:t>
            </a:r>
            <a:r>
              <a:rPr lang="ru-MD" dirty="0"/>
              <a:t> </a:t>
            </a:r>
            <a:r>
              <a:rPr lang="ru-MD" dirty="0" err="1"/>
              <a:t>дайындық</a:t>
            </a:r>
            <a:r>
              <a:rPr lang="ru-MD" dirty="0"/>
              <a:t> </a:t>
            </a:r>
            <a:r>
              <a:rPr lang="ru-MD" dirty="0" err="1"/>
              <a:t>суреттердің</a:t>
            </a:r>
            <a:r>
              <a:rPr lang="ru-MD" dirty="0"/>
              <a:t> </a:t>
            </a:r>
            <a:r>
              <a:rPr lang="ru-MD" dirty="0" err="1"/>
              <a:t>нүктелері</a:t>
            </a:r>
            <a:r>
              <a:rPr lang="ru-MD" dirty="0"/>
              <a:t> </a:t>
            </a:r>
            <a:r>
              <a:rPr lang="ru-MD" dirty="0" err="1"/>
              <a:t>қолданылады</a:t>
            </a:r>
            <a:r>
              <a:rPr lang="ru-MD" dirty="0"/>
              <a:t>. </a:t>
            </a:r>
            <a:r>
              <a:rPr lang="ru-MD" dirty="0" err="1"/>
              <a:t>Одан</a:t>
            </a:r>
            <a:r>
              <a:rPr lang="ru-MD" dirty="0"/>
              <a:t> </a:t>
            </a:r>
            <a:r>
              <a:rPr lang="ru-MD" dirty="0" err="1"/>
              <a:t>басқа</a:t>
            </a:r>
            <a:r>
              <a:rPr lang="ru-MD" dirty="0"/>
              <a:t>, 1: 50 000 </a:t>
            </a:r>
            <a:r>
              <a:rPr lang="ru-MD" dirty="0" err="1"/>
              <a:t>және</a:t>
            </a:r>
            <a:r>
              <a:rPr lang="ru-MD" dirty="0"/>
              <a:t> 1: 100 000 </a:t>
            </a:r>
            <a:r>
              <a:rPr lang="ru-MD" dirty="0" err="1"/>
              <a:t>масштабты</a:t>
            </a:r>
            <a:r>
              <a:rPr lang="ru-MD" dirty="0"/>
              <a:t> </a:t>
            </a:r>
            <a:r>
              <a:rPr lang="ru-MD" dirty="0" err="1"/>
              <a:t>карталарды</a:t>
            </a:r>
            <a:r>
              <a:rPr lang="ru-MD" dirty="0"/>
              <a:t> </a:t>
            </a:r>
            <a:r>
              <a:rPr lang="ru-MD" dirty="0" err="1"/>
              <a:t>жаңартқанда</a:t>
            </a:r>
            <a:r>
              <a:rPr lang="ru-MD" dirty="0"/>
              <a:t> </a:t>
            </a:r>
            <a:r>
              <a:rPr lang="ru-MD" dirty="0" err="1"/>
              <a:t>пландық</a:t>
            </a:r>
            <a:r>
              <a:rPr lang="ru-MD" dirty="0"/>
              <a:t> </a:t>
            </a:r>
            <a:r>
              <a:rPr lang="ru-MD" dirty="0" err="1"/>
              <a:t>негіздеу</a:t>
            </a:r>
            <a:r>
              <a:rPr lang="ru-MD" dirty="0"/>
              <a:t> </a:t>
            </a:r>
            <a:r>
              <a:rPr lang="ru-MD" dirty="0" err="1"/>
              <a:t>ретінде</a:t>
            </a:r>
            <a:r>
              <a:rPr lang="ru-MD" dirty="0"/>
              <a:t> </a:t>
            </a:r>
            <a:r>
              <a:rPr lang="ru-MD" dirty="0" err="1"/>
              <a:t>жаңартып</a:t>
            </a:r>
            <a:r>
              <a:rPr lang="ru-MD" dirty="0"/>
              <a:t> </a:t>
            </a:r>
            <a:r>
              <a:rPr lang="ru-MD" dirty="0" err="1"/>
              <a:t>жатқан</a:t>
            </a:r>
            <a:r>
              <a:rPr lang="ru-MD" dirty="0"/>
              <a:t> </a:t>
            </a:r>
            <a:r>
              <a:rPr lang="ru-MD" dirty="0" err="1"/>
              <a:t>картадан</a:t>
            </a:r>
            <a:r>
              <a:rPr lang="ru-MD" dirty="0"/>
              <a:t> </a:t>
            </a:r>
            <a:r>
              <a:rPr lang="ru-MD" dirty="0" err="1"/>
              <a:t>таңдап</a:t>
            </a:r>
            <a:r>
              <a:rPr lang="ru-MD" dirty="0"/>
              <a:t> </a:t>
            </a:r>
            <a:r>
              <a:rPr lang="ru-MD" dirty="0" err="1"/>
              <a:t>алынған</a:t>
            </a:r>
            <a:r>
              <a:rPr lang="ru-MD" dirty="0"/>
              <a:t> </a:t>
            </a:r>
            <a:r>
              <a:rPr lang="ru-MD" dirty="0" err="1"/>
              <a:t>жаңа</a:t>
            </a:r>
            <a:r>
              <a:rPr lang="ru-MD" dirty="0"/>
              <a:t> </a:t>
            </a:r>
            <a:r>
              <a:rPr lang="ru-MD" dirty="0" err="1"/>
              <a:t>суреттерде</a:t>
            </a:r>
            <a:r>
              <a:rPr lang="ru-MD" dirty="0"/>
              <a:t> </a:t>
            </a:r>
            <a:r>
              <a:rPr lang="ru-MD" dirty="0" err="1"/>
              <a:t>жеңіл</a:t>
            </a:r>
            <a:r>
              <a:rPr lang="ru-MD" dirty="0"/>
              <a:t> </a:t>
            </a:r>
            <a:r>
              <a:rPr lang="ru-MD" dirty="0" err="1"/>
              <a:t>танылатын</a:t>
            </a:r>
            <a:r>
              <a:rPr lang="ru-MD" dirty="0"/>
              <a:t> </a:t>
            </a:r>
            <a:r>
              <a:rPr lang="ru-MD" dirty="0" err="1"/>
              <a:t>нақты</a:t>
            </a:r>
            <a:r>
              <a:rPr lang="ru-MD" dirty="0"/>
              <a:t> </a:t>
            </a:r>
            <a:r>
              <a:rPr lang="ru-MD" dirty="0" err="1"/>
              <a:t>контурлар</a:t>
            </a:r>
            <a:r>
              <a:rPr lang="ru-MD" dirty="0"/>
              <a:t> </a:t>
            </a:r>
            <a:r>
              <a:rPr lang="ru-MD" dirty="0" err="1"/>
              <a:t>қолданылады</a:t>
            </a:r>
            <a:r>
              <a:rPr lang="ru-MD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90187BFB-CE05-4046-99D0-FE171C12B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490" y="3933054"/>
            <a:ext cx="2627951" cy="1972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75698E55-FF32-4169-B109-3F4A5BDBD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4934" y="3877912"/>
            <a:ext cx="2570263" cy="20829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4C7B360E-71FC-4836-AD69-4530F8801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6631" y="3921595"/>
            <a:ext cx="2932879" cy="22014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13584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8F632-092B-46D4-9207-1CB9188A7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Пландық-биіктік негіздеме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BF978E-3180-42FE-A34E-6FD5F260F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8152"/>
            <a:ext cx="8229600" cy="22608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MD" sz="2400" dirty="0"/>
              <a:t>      </a:t>
            </a:r>
            <a:r>
              <a:rPr lang="ru-MD" sz="2400" dirty="0" err="1"/>
              <a:t>Биіктіктік</a:t>
            </a:r>
            <a:r>
              <a:rPr lang="ru-MD" sz="2400" dirty="0"/>
              <a:t> </a:t>
            </a:r>
            <a:r>
              <a:rPr lang="ru-MD" sz="2400" dirty="0" err="1"/>
              <a:t>негіздеу</a:t>
            </a:r>
            <a:r>
              <a:rPr lang="ru-MD" sz="2400" dirty="0"/>
              <a:t> </a:t>
            </a:r>
            <a:r>
              <a:rPr lang="ru-MD" sz="2400" dirty="0" err="1"/>
              <a:t>ретінде</a:t>
            </a:r>
            <a:r>
              <a:rPr lang="ru-MD" sz="2400" dirty="0"/>
              <a:t> </a:t>
            </a:r>
            <a:r>
              <a:rPr lang="ru-MD" sz="2400" dirty="0" err="1"/>
              <a:t>нивелирлеу</a:t>
            </a:r>
            <a:r>
              <a:rPr lang="ru-MD" sz="2400" dirty="0"/>
              <a:t> </a:t>
            </a:r>
            <a:r>
              <a:rPr lang="ru-MD" sz="2400" dirty="0" err="1"/>
              <a:t>реперлері</a:t>
            </a:r>
            <a:r>
              <a:rPr lang="ru-MD" sz="2400" dirty="0"/>
              <a:t> </a:t>
            </a:r>
            <a:r>
              <a:rPr lang="ru-MD" sz="2400" dirty="0" err="1"/>
              <a:t>және</a:t>
            </a:r>
            <a:r>
              <a:rPr lang="ru-MD" sz="2400" dirty="0"/>
              <a:t> </a:t>
            </a:r>
            <a:r>
              <a:rPr lang="ru-MD" sz="2400" dirty="0" err="1"/>
              <a:t>маркалары</a:t>
            </a:r>
            <a:r>
              <a:rPr lang="ru-MD" sz="2400" dirty="0"/>
              <a:t>, триангуляция </a:t>
            </a:r>
            <a:r>
              <a:rPr lang="ru-MD" sz="2400" dirty="0" err="1"/>
              <a:t>және</a:t>
            </a:r>
            <a:r>
              <a:rPr lang="ru-MD" sz="2400" dirty="0"/>
              <a:t> полигонометрия </a:t>
            </a:r>
            <a:r>
              <a:rPr lang="ru-MD" sz="2400" dirty="0" err="1"/>
              <a:t>пункттері</a:t>
            </a:r>
            <a:r>
              <a:rPr lang="ru-MD" sz="2400" dirty="0"/>
              <a:t>, </a:t>
            </a:r>
            <a:r>
              <a:rPr lang="ru-MD" sz="2400" dirty="0" err="1"/>
              <a:t>түсіріс</a:t>
            </a:r>
            <a:r>
              <a:rPr lang="ru-MD" sz="2400" dirty="0"/>
              <a:t> </a:t>
            </a:r>
            <a:r>
              <a:rPr lang="ru-MD" sz="2400" dirty="0" err="1"/>
              <a:t>торларының</a:t>
            </a:r>
            <a:r>
              <a:rPr lang="ru-MD" sz="2400" dirty="0"/>
              <a:t> </a:t>
            </a:r>
            <a:r>
              <a:rPr lang="ru-MD" sz="2400" dirty="0" err="1"/>
              <a:t>және</a:t>
            </a:r>
            <a:r>
              <a:rPr lang="ru-MD" sz="2400" dirty="0"/>
              <a:t> </a:t>
            </a:r>
            <a:r>
              <a:rPr lang="ru-MD" sz="2400" dirty="0" err="1"/>
              <a:t>далалық</a:t>
            </a:r>
            <a:r>
              <a:rPr lang="ru-MD" sz="2400" dirty="0"/>
              <a:t> </a:t>
            </a:r>
            <a:r>
              <a:rPr lang="ru-MD" sz="2400" dirty="0" err="1"/>
              <a:t>дайындық</a:t>
            </a:r>
            <a:r>
              <a:rPr lang="ru-MD" sz="2400" dirty="0"/>
              <a:t> </a:t>
            </a:r>
            <a:r>
              <a:rPr lang="ru-MD" sz="2400" dirty="0" err="1"/>
              <a:t>суреттердің</a:t>
            </a:r>
            <a:r>
              <a:rPr lang="ru-MD" sz="2400" dirty="0"/>
              <a:t> </a:t>
            </a:r>
            <a:r>
              <a:rPr lang="ru-MD" sz="2400" dirty="0" err="1"/>
              <a:t>нүктелері</a:t>
            </a:r>
            <a:r>
              <a:rPr lang="ru-MD" sz="2400" dirty="0"/>
              <a:t>, </a:t>
            </a:r>
            <a:r>
              <a:rPr lang="ru-MD" sz="2400" dirty="0" err="1"/>
              <a:t>және</a:t>
            </a:r>
            <a:r>
              <a:rPr lang="ru-MD" sz="2400" dirty="0"/>
              <a:t> де </a:t>
            </a:r>
            <a:r>
              <a:rPr lang="ru-MD" sz="2400" dirty="0" err="1"/>
              <a:t>жаңа</a:t>
            </a:r>
            <a:r>
              <a:rPr lang="ru-MD" sz="2400" dirty="0"/>
              <a:t> </a:t>
            </a:r>
            <a:r>
              <a:rPr lang="ru-MD" sz="2400" dirty="0" err="1"/>
              <a:t>суреттерде</a:t>
            </a:r>
            <a:r>
              <a:rPr lang="ru-MD" sz="2400" dirty="0"/>
              <a:t> </a:t>
            </a:r>
            <a:r>
              <a:rPr lang="ru-MD" sz="2400" dirty="0" err="1"/>
              <a:t>танылған</a:t>
            </a:r>
            <a:r>
              <a:rPr lang="ru-MD" sz="2400" dirty="0"/>
              <a:t> </a:t>
            </a:r>
            <a:r>
              <a:rPr lang="ru-MD" sz="2400" dirty="0" err="1"/>
              <a:t>жаңартып</a:t>
            </a:r>
            <a:r>
              <a:rPr lang="ru-MD" sz="2400" dirty="0"/>
              <a:t> </a:t>
            </a:r>
            <a:r>
              <a:rPr lang="ru-MD" sz="2400" dirty="0" err="1"/>
              <a:t>жатқан</a:t>
            </a:r>
            <a:r>
              <a:rPr lang="ru-MD" sz="2400" dirty="0"/>
              <a:t> </a:t>
            </a:r>
            <a:r>
              <a:rPr lang="ru-MD" sz="2400" dirty="0" err="1"/>
              <a:t>картадағы</a:t>
            </a:r>
            <a:r>
              <a:rPr lang="ru-MD" sz="2400" dirty="0"/>
              <a:t> </a:t>
            </a:r>
            <a:r>
              <a:rPr lang="ru-MD" sz="2400" dirty="0" err="1"/>
              <a:t>биіктік</a:t>
            </a:r>
            <a:r>
              <a:rPr lang="ru-MD" sz="2400" dirty="0"/>
              <a:t> </a:t>
            </a:r>
            <a:r>
              <a:rPr lang="ru-MD" sz="2400" dirty="0" err="1"/>
              <a:t>белгілер</a:t>
            </a:r>
            <a:r>
              <a:rPr lang="ru-MD" sz="2400" dirty="0"/>
              <a:t> </a:t>
            </a:r>
            <a:r>
              <a:rPr lang="ru-MD" sz="2400" dirty="0" err="1"/>
              <a:t>қолданылады</a:t>
            </a:r>
            <a:r>
              <a:rPr lang="ru-MD" sz="2400" dirty="0"/>
              <a:t>.</a:t>
            </a:r>
          </a:p>
          <a:p>
            <a:pPr marL="0" indent="0" algn="just">
              <a:buNone/>
            </a:pPr>
            <a:r>
              <a:rPr lang="ru-MD" sz="2400" dirty="0"/>
              <a:t>      </a:t>
            </a:r>
            <a:r>
              <a:rPr lang="ru-MD" sz="2400" dirty="0" err="1"/>
              <a:t>Пландық</a:t>
            </a:r>
            <a:r>
              <a:rPr lang="ru-MD" sz="2400" dirty="0"/>
              <a:t> </a:t>
            </a:r>
            <a:r>
              <a:rPr lang="ru-MD" sz="2400" dirty="0" err="1"/>
              <a:t>және</a:t>
            </a:r>
            <a:r>
              <a:rPr lang="ru-MD" sz="2400" dirty="0"/>
              <a:t> </a:t>
            </a:r>
            <a:r>
              <a:rPr lang="ru-MD" sz="2400" dirty="0" err="1"/>
              <a:t>биіктіктік</a:t>
            </a:r>
            <a:r>
              <a:rPr lang="ru-MD" sz="2400" dirty="0"/>
              <a:t> </a:t>
            </a:r>
            <a:r>
              <a:rPr lang="ru-MD" sz="2400" dirty="0" err="1"/>
              <a:t>негіздеме</a:t>
            </a:r>
            <a:r>
              <a:rPr lang="ru-MD" sz="2400" dirty="0"/>
              <a:t> </a:t>
            </a:r>
            <a:r>
              <a:rPr lang="ru-MD" sz="2400" dirty="0" err="1"/>
              <a:t>суреттен</a:t>
            </a:r>
            <a:r>
              <a:rPr lang="ru-MD" sz="2400" dirty="0"/>
              <a:t> </a:t>
            </a:r>
            <a:r>
              <a:rPr lang="ru-MD" sz="2400" dirty="0" err="1"/>
              <a:t>картаға</a:t>
            </a:r>
            <a:r>
              <a:rPr lang="ru-MD" sz="2400" dirty="0"/>
              <a:t> </a:t>
            </a:r>
            <a:r>
              <a:rPr lang="ru-MD" sz="2400" dirty="0" err="1"/>
              <a:t>жергілікті</a:t>
            </a:r>
            <a:r>
              <a:rPr lang="ru-MD" sz="2400" dirty="0"/>
              <a:t> </a:t>
            </a:r>
            <a:r>
              <a:rPr lang="ru-MD" sz="2400" dirty="0" err="1"/>
              <a:t>жердің</a:t>
            </a:r>
            <a:r>
              <a:rPr lang="ru-MD" sz="2400" dirty="0"/>
              <a:t> </a:t>
            </a:r>
            <a:r>
              <a:rPr lang="ru-MD" sz="2400" dirty="0" err="1"/>
              <a:t>өзгерістерін</a:t>
            </a:r>
            <a:r>
              <a:rPr lang="ru-MD" sz="2400" dirty="0"/>
              <a:t> </a:t>
            </a:r>
            <a:r>
              <a:rPr lang="ru-MD" sz="2400" dirty="0" err="1"/>
              <a:t>көшіру</a:t>
            </a:r>
            <a:r>
              <a:rPr lang="ru-MD" sz="2400" dirty="0"/>
              <a:t> </a:t>
            </a:r>
            <a:r>
              <a:rPr lang="ru-MD" sz="2400" dirty="0" err="1"/>
              <a:t>үшін</a:t>
            </a:r>
            <a:r>
              <a:rPr lang="ru-MD" sz="2400" dirty="0"/>
              <a:t> </a:t>
            </a:r>
            <a:r>
              <a:rPr lang="ru-MD" sz="2400" dirty="0" err="1"/>
              <a:t>және</a:t>
            </a:r>
            <a:r>
              <a:rPr lang="ru-MD" sz="2400" dirty="0"/>
              <a:t> </a:t>
            </a:r>
            <a:r>
              <a:rPr lang="ru-MD" sz="2400" dirty="0" err="1"/>
              <a:t>фотограмметриялық</a:t>
            </a:r>
            <a:r>
              <a:rPr lang="ru-MD" sz="2400" dirty="0"/>
              <a:t> </a:t>
            </a:r>
            <a:r>
              <a:rPr lang="ru-MD" sz="2400" dirty="0" err="1"/>
              <a:t>торлардың</a:t>
            </a:r>
            <a:r>
              <a:rPr lang="ru-MD" sz="2400" dirty="0"/>
              <a:t> </a:t>
            </a:r>
            <a:r>
              <a:rPr lang="ru-MD" sz="2400" dirty="0" err="1"/>
              <a:t>геодезиялық</a:t>
            </a:r>
            <a:r>
              <a:rPr lang="ru-MD" sz="2400" dirty="0"/>
              <a:t> </a:t>
            </a:r>
            <a:r>
              <a:rPr lang="ru-MD" sz="2400" dirty="0" err="1"/>
              <a:t>бағдарлау</a:t>
            </a:r>
            <a:r>
              <a:rPr lang="ru-MD" sz="2400" dirty="0"/>
              <a:t> </a:t>
            </a:r>
            <a:r>
              <a:rPr lang="ru-MD" sz="2400" dirty="0" err="1"/>
              <a:t>үшін</a:t>
            </a:r>
            <a:r>
              <a:rPr lang="ru-MD" sz="2400" dirty="0"/>
              <a:t> </a:t>
            </a:r>
            <a:r>
              <a:rPr lang="ru-MD" sz="2400" dirty="0" err="1"/>
              <a:t>тірек</a:t>
            </a:r>
            <a:r>
              <a:rPr lang="ru-MD" sz="2400" dirty="0"/>
              <a:t> </a:t>
            </a:r>
            <a:r>
              <a:rPr lang="ru-MD" sz="2400" dirty="0" err="1"/>
              <a:t>ретінде</a:t>
            </a:r>
            <a:r>
              <a:rPr lang="ru-MD" sz="2400" dirty="0"/>
              <a:t> </a:t>
            </a:r>
            <a:r>
              <a:rPr lang="ru-MD" sz="2400" dirty="0" err="1"/>
              <a:t>қолданылады</a:t>
            </a:r>
            <a:r>
              <a:rPr lang="ru-MD" sz="2400" dirty="0"/>
              <a:t>.</a:t>
            </a:r>
            <a:endParaRPr lang="ru-RU" sz="2400" dirty="0"/>
          </a:p>
        </p:txBody>
      </p:sp>
      <p:pic>
        <p:nvPicPr>
          <p:cNvPr id="4" name="Рисунок 7">
            <a:extLst>
              <a:ext uri="{FF2B5EF4-FFF2-40B4-BE49-F238E27FC236}">
                <a16:creationId xmlns:a16="http://schemas.microsoft.com/office/drawing/2014/main" id="{4DC6E601-DEF0-4E26-AF43-2164AEC9F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987" y="4656173"/>
            <a:ext cx="2782060" cy="20851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8">
            <a:extLst>
              <a:ext uri="{FF2B5EF4-FFF2-40B4-BE49-F238E27FC236}">
                <a16:creationId xmlns:a16="http://schemas.microsoft.com/office/drawing/2014/main" id="{59CCF08D-A301-4F60-9FDD-B3D5F14E3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3144" y="4577921"/>
            <a:ext cx="2855694" cy="2163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B4C045F9-E8DC-468E-8D10-4FEBBF3E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43316"/>
            <a:ext cx="2797403" cy="2098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55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BBEB87F-B594-43DC-AAB7-429052AE6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8641"/>
            <a:ext cx="8229600" cy="417646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MD" dirty="0"/>
              <a:t>      </a:t>
            </a:r>
            <a:r>
              <a:rPr lang="ru-MD" sz="2400" dirty="0" err="1"/>
              <a:t>Фотограмметриялық</a:t>
            </a:r>
            <a:r>
              <a:rPr lang="ru-MD" sz="2400" dirty="0"/>
              <a:t> </a:t>
            </a:r>
            <a:r>
              <a:rPr lang="ru-MD" sz="2400" dirty="0" err="1"/>
              <a:t>торлар</a:t>
            </a:r>
            <a:r>
              <a:rPr lang="ru-MD" sz="2400" dirty="0"/>
              <a:t> </a:t>
            </a:r>
            <a:r>
              <a:rPr lang="ru-MD" sz="2400" dirty="0" err="1"/>
              <a:t>келесі</a:t>
            </a:r>
            <a:r>
              <a:rPr lang="ru-MD" sz="2400" dirty="0"/>
              <a:t> </a:t>
            </a:r>
            <a:r>
              <a:rPr lang="ru-MD" sz="2400" dirty="0" err="1"/>
              <a:t>мәселелерді</a:t>
            </a:r>
            <a:r>
              <a:rPr lang="ru-MD" sz="2400" dirty="0"/>
              <a:t> </a:t>
            </a:r>
            <a:r>
              <a:rPr lang="ru-MD" sz="2400" dirty="0" err="1"/>
              <a:t>шешу</a:t>
            </a:r>
            <a:r>
              <a:rPr lang="ru-MD" sz="2400" dirty="0"/>
              <a:t> </a:t>
            </a:r>
            <a:r>
              <a:rPr lang="ru-MD" sz="2400" dirty="0" err="1"/>
              <a:t>үшін</a:t>
            </a:r>
            <a:r>
              <a:rPr lang="ru-MD" sz="2400" dirty="0"/>
              <a:t> </a:t>
            </a:r>
            <a:r>
              <a:rPr lang="ru-MD" sz="2400" dirty="0" err="1"/>
              <a:t>құрылады</a:t>
            </a:r>
            <a:r>
              <a:rPr lang="ru-MD" sz="2400" dirty="0"/>
              <a:t>:</a:t>
            </a:r>
            <a:endParaRPr lang="ru-RU" sz="2400" dirty="0"/>
          </a:p>
          <a:p>
            <a:pPr marL="0" indent="0" algn="just">
              <a:buNone/>
            </a:pPr>
            <a:r>
              <a:rPr lang="ru-MD" sz="2400" dirty="0"/>
              <a:t>1) </a:t>
            </a:r>
            <a:r>
              <a:rPr lang="ru-MD" sz="2400" dirty="0" err="1"/>
              <a:t>фотопланды</a:t>
            </a:r>
            <a:r>
              <a:rPr lang="ru-MD" sz="2400" dirty="0"/>
              <a:t> </a:t>
            </a:r>
            <a:r>
              <a:rPr lang="ru-MD" sz="2400" dirty="0" err="1"/>
              <a:t>құруда</a:t>
            </a:r>
            <a:r>
              <a:rPr lang="ru-MD" sz="2400" dirty="0"/>
              <a:t> </a:t>
            </a:r>
            <a:r>
              <a:rPr lang="ru-MD" sz="2400" dirty="0" err="1"/>
              <a:t>және</a:t>
            </a:r>
            <a:r>
              <a:rPr lang="ru-MD" sz="2400" dirty="0"/>
              <a:t> </a:t>
            </a:r>
            <a:r>
              <a:rPr lang="ru-MD" sz="2400" dirty="0" err="1"/>
              <a:t>сурет</a:t>
            </a:r>
            <a:r>
              <a:rPr lang="ru-MD" sz="2400" dirty="0"/>
              <a:t> </a:t>
            </a:r>
            <a:r>
              <a:rPr lang="ru-MD" sz="2400" dirty="0" err="1"/>
              <a:t>бойынша</a:t>
            </a:r>
            <a:r>
              <a:rPr lang="ru-MD" sz="2400" dirty="0"/>
              <a:t> </a:t>
            </a:r>
            <a:r>
              <a:rPr lang="ru-MD" sz="2400" dirty="0" err="1"/>
              <a:t>картаны</a:t>
            </a:r>
            <a:r>
              <a:rPr lang="ru-MD" sz="2400" dirty="0"/>
              <a:t> </a:t>
            </a:r>
            <a:r>
              <a:rPr lang="ru-MD" sz="2400" dirty="0" err="1"/>
              <a:t>түзетуде</a:t>
            </a:r>
            <a:r>
              <a:rPr lang="ru-MD" sz="2400" dirty="0"/>
              <a:t> </a:t>
            </a:r>
            <a:r>
              <a:rPr lang="ru-MD" sz="2400" dirty="0" err="1"/>
              <a:t>немесе</a:t>
            </a:r>
            <a:r>
              <a:rPr lang="ru-MD" sz="2400" dirty="0"/>
              <a:t> </a:t>
            </a:r>
            <a:r>
              <a:rPr lang="ru-MD" sz="2400" dirty="0" err="1"/>
              <a:t>оның</a:t>
            </a:r>
            <a:r>
              <a:rPr lang="ru-MD" sz="2400" dirty="0"/>
              <a:t> </a:t>
            </a:r>
            <a:r>
              <a:rPr lang="ru-MD" sz="2400" dirty="0" err="1"/>
              <a:t>кейбір</a:t>
            </a:r>
            <a:r>
              <a:rPr lang="ru-MD" sz="2400" dirty="0"/>
              <a:t> </a:t>
            </a:r>
            <a:r>
              <a:rPr lang="ru-MD" sz="2400" dirty="0" err="1"/>
              <a:t>бөліктерін</a:t>
            </a:r>
            <a:r>
              <a:rPr lang="ru-MD" sz="2400" dirty="0"/>
              <a:t> </a:t>
            </a:r>
            <a:r>
              <a:rPr lang="ru-MD" sz="2400" dirty="0" err="1"/>
              <a:t>қайта</a:t>
            </a:r>
            <a:r>
              <a:rPr lang="ru-MD" sz="2400" dirty="0"/>
              <a:t> </a:t>
            </a:r>
            <a:r>
              <a:rPr lang="ru-MD" sz="2400" dirty="0" err="1"/>
              <a:t>құруда</a:t>
            </a:r>
            <a:r>
              <a:rPr lang="ru-MD" sz="2400" dirty="0"/>
              <a:t> </a:t>
            </a:r>
            <a:r>
              <a:rPr lang="ru-MD" sz="2400" dirty="0" err="1"/>
              <a:t>қолданылатын</a:t>
            </a:r>
            <a:r>
              <a:rPr lang="ru-MD" sz="2400" dirty="0"/>
              <a:t> </a:t>
            </a:r>
            <a:r>
              <a:rPr lang="ru-MD" sz="2400" dirty="0" err="1"/>
              <a:t>қосымша</a:t>
            </a:r>
            <a:r>
              <a:rPr lang="ru-MD" sz="2400" dirty="0"/>
              <a:t> </a:t>
            </a:r>
            <a:r>
              <a:rPr lang="ru-MD" sz="2400" dirty="0" err="1"/>
              <a:t>тірек</a:t>
            </a:r>
            <a:r>
              <a:rPr lang="ru-MD" sz="2400" dirty="0"/>
              <a:t> </a:t>
            </a:r>
            <a:r>
              <a:rPr lang="ru-MD" sz="2400" dirty="0" err="1"/>
              <a:t>нүктелерін</a:t>
            </a:r>
            <a:r>
              <a:rPr lang="ru-MD" sz="2400" dirty="0"/>
              <a:t> </a:t>
            </a:r>
            <a:r>
              <a:rPr lang="ru-MD" sz="2400" dirty="0" err="1"/>
              <a:t>анықтау</a:t>
            </a:r>
            <a:r>
              <a:rPr lang="ru-MD" sz="2400" dirty="0"/>
              <a:t>;</a:t>
            </a:r>
            <a:endParaRPr lang="ru-RU" sz="2400" dirty="0"/>
          </a:p>
          <a:p>
            <a:pPr marL="0" indent="0" algn="just">
              <a:buNone/>
            </a:pPr>
            <a:r>
              <a:rPr lang="ru-MD" sz="2400" dirty="0"/>
              <a:t>2) </a:t>
            </a:r>
            <a:r>
              <a:rPr lang="ru-MD" sz="2400" dirty="0" err="1"/>
              <a:t>жаңартуға</a:t>
            </a:r>
            <a:r>
              <a:rPr lang="ru-MD" sz="2400" dirty="0"/>
              <a:t> </a:t>
            </a:r>
            <a:r>
              <a:rPr lang="ru-MD" sz="2400" dirty="0" err="1"/>
              <a:t>жататын</a:t>
            </a:r>
            <a:r>
              <a:rPr lang="ru-MD" sz="2400" dirty="0"/>
              <a:t> </a:t>
            </a:r>
            <a:r>
              <a:rPr lang="ru-MD" sz="2400" dirty="0" err="1"/>
              <a:t>карталардың</a:t>
            </a:r>
            <a:r>
              <a:rPr lang="ru-MD" sz="2400" dirty="0"/>
              <a:t> </a:t>
            </a:r>
            <a:r>
              <a:rPr lang="ru-MD" sz="2400" dirty="0" err="1"/>
              <a:t>дәлдігін</a:t>
            </a:r>
            <a:r>
              <a:rPr lang="ru-MD" sz="2400" dirty="0"/>
              <a:t> </a:t>
            </a:r>
            <a:r>
              <a:rPr lang="ru-MD" sz="2400" dirty="0" err="1"/>
              <a:t>тексеру</a:t>
            </a:r>
            <a:r>
              <a:rPr lang="ru-MD" sz="2400" dirty="0"/>
              <a:t>.</a:t>
            </a:r>
            <a:endParaRPr lang="ru-RU" sz="2400" dirty="0"/>
          </a:p>
          <a:p>
            <a:pPr marL="0" indent="0" algn="just">
              <a:buNone/>
            </a:pPr>
            <a:r>
              <a:rPr lang="ru-MD" sz="2400" dirty="0"/>
              <a:t>     </a:t>
            </a:r>
            <a:r>
              <a:rPr lang="ru-MD" sz="2400" dirty="0" err="1"/>
              <a:t>Фотограмметриялық</a:t>
            </a:r>
            <a:r>
              <a:rPr lang="ru-MD" sz="2400" dirty="0"/>
              <a:t> </a:t>
            </a:r>
            <a:r>
              <a:rPr lang="ru-MD" sz="2400" dirty="0" err="1"/>
              <a:t>торлар</a:t>
            </a:r>
            <a:r>
              <a:rPr lang="ru-MD" sz="2400" dirty="0"/>
              <a:t> </a:t>
            </a:r>
            <a:r>
              <a:rPr lang="ru-MD" sz="2400" dirty="0" err="1"/>
              <a:t>аналитикалық</a:t>
            </a:r>
            <a:r>
              <a:rPr lang="ru-MD" sz="2400" dirty="0"/>
              <a:t> </a:t>
            </a:r>
            <a:r>
              <a:rPr lang="ru-MD" sz="2400" dirty="0" err="1"/>
              <a:t>тәсілмен</a:t>
            </a:r>
            <a:r>
              <a:rPr lang="ru-MD" sz="2400" dirty="0"/>
              <a:t> </a:t>
            </a:r>
            <a:r>
              <a:rPr lang="ru-MD" sz="2400" dirty="0" err="1"/>
              <a:t>немесе</a:t>
            </a:r>
            <a:r>
              <a:rPr lang="ru-MD" sz="2400" dirty="0"/>
              <a:t> </a:t>
            </a:r>
            <a:r>
              <a:rPr lang="ru-MD" sz="2400" dirty="0" err="1"/>
              <a:t>әмбебап</a:t>
            </a:r>
            <a:r>
              <a:rPr lang="ru-MD" sz="2400" dirty="0"/>
              <a:t> </a:t>
            </a:r>
            <a:r>
              <a:rPr lang="ru-MD" sz="2400" dirty="0" err="1"/>
              <a:t>стереоаспаптарда</a:t>
            </a:r>
            <a:r>
              <a:rPr lang="ru-MD" sz="2400" dirty="0"/>
              <a:t> </a:t>
            </a:r>
            <a:r>
              <a:rPr lang="ru-MD" sz="2400" dirty="0" err="1"/>
              <a:t>құрылады</a:t>
            </a:r>
            <a:r>
              <a:rPr lang="ru-MD" sz="2400" dirty="0"/>
              <a:t>.</a:t>
            </a:r>
            <a:endParaRPr lang="ru-RU" sz="2400" dirty="0"/>
          </a:p>
          <a:p>
            <a:pPr marL="0" indent="0" algn="just">
              <a:buNone/>
            </a:pPr>
            <a:r>
              <a:rPr lang="ru-MD" sz="2400" dirty="0"/>
              <a:t>     </a:t>
            </a:r>
            <a:r>
              <a:rPr lang="ru-MD" sz="2400" dirty="0" err="1"/>
              <a:t>Аэрофототүсірісті</a:t>
            </a:r>
            <a:r>
              <a:rPr lang="ru-MD" sz="2400" dirty="0"/>
              <a:t>, </a:t>
            </a:r>
            <a:r>
              <a:rPr lang="ru-MD" sz="2400" dirty="0" err="1"/>
              <a:t>картаны</a:t>
            </a:r>
            <a:r>
              <a:rPr lang="ru-MD" sz="2400" dirty="0"/>
              <a:t> </a:t>
            </a:r>
            <a:r>
              <a:rPr lang="ru-MD" sz="2400" dirty="0" err="1"/>
              <a:t>жаңартудағы</a:t>
            </a:r>
            <a:r>
              <a:rPr lang="ru-MD" sz="2400" dirty="0"/>
              <a:t> </a:t>
            </a:r>
            <a:r>
              <a:rPr lang="ru-MD" sz="2400" dirty="0" err="1"/>
              <a:t>камералды</a:t>
            </a:r>
            <a:r>
              <a:rPr lang="ru-MD" sz="2400" dirty="0"/>
              <a:t> </a:t>
            </a:r>
            <a:r>
              <a:rPr lang="ru-MD" sz="2400" dirty="0" err="1"/>
              <a:t>жұмыстарды</a:t>
            </a:r>
            <a:r>
              <a:rPr lang="ru-MD" sz="2400" dirty="0"/>
              <a:t> </a:t>
            </a:r>
            <a:r>
              <a:rPr lang="ru-MD" sz="2400" dirty="0" err="1"/>
              <a:t>бастамай</a:t>
            </a:r>
            <a:r>
              <a:rPr lang="ru-MD" sz="2400" dirty="0"/>
              <a:t> </a:t>
            </a:r>
            <a:r>
              <a:rPr lang="ru-MD" sz="2400" dirty="0" err="1"/>
              <a:t>тұрып</a:t>
            </a:r>
            <a:r>
              <a:rPr lang="ru-MD" sz="2400" dirty="0"/>
              <a:t>, </a:t>
            </a:r>
            <a:r>
              <a:rPr lang="ru-MD" sz="2400" dirty="0" err="1"/>
              <a:t>бір</a:t>
            </a:r>
            <a:r>
              <a:rPr lang="ru-MD" sz="2400" dirty="0"/>
              <a:t> </a:t>
            </a:r>
            <a:r>
              <a:rPr lang="ru-MD" sz="2400" dirty="0" err="1"/>
              <a:t>жылдан</a:t>
            </a:r>
            <a:r>
              <a:rPr lang="ru-MD" sz="2400" dirty="0"/>
              <a:t> аз </a:t>
            </a:r>
            <a:r>
              <a:rPr lang="ru-MD" sz="2400" dirty="0" err="1"/>
              <a:t>емес</a:t>
            </a:r>
            <a:r>
              <a:rPr lang="ru-MD" sz="2400" dirty="0"/>
              <a:t> </a:t>
            </a:r>
            <a:r>
              <a:rPr lang="ru-MD" sz="2400" dirty="0" err="1"/>
              <a:t>уақыт</a:t>
            </a:r>
            <a:r>
              <a:rPr lang="ru-MD" sz="2400" dirty="0"/>
              <a:t> </a:t>
            </a:r>
            <a:r>
              <a:rPr lang="ru-MD" sz="2400" dirty="0" err="1"/>
              <a:t>өткеннен</a:t>
            </a:r>
            <a:r>
              <a:rPr lang="ru-MD" sz="2400" dirty="0"/>
              <a:t> </a:t>
            </a:r>
            <a:r>
              <a:rPr lang="ru-MD" sz="2400" dirty="0" err="1"/>
              <a:t>кейін</a:t>
            </a:r>
            <a:r>
              <a:rPr lang="ru-MD" sz="2400" dirty="0"/>
              <a:t> </a:t>
            </a:r>
            <a:r>
              <a:rPr lang="ru-MD" sz="2400" dirty="0" err="1"/>
              <a:t>ғана</a:t>
            </a:r>
            <a:r>
              <a:rPr lang="ru-MD" sz="2400" dirty="0"/>
              <a:t> </a:t>
            </a:r>
            <a:r>
              <a:rPr lang="ru-MD" sz="2400" dirty="0" err="1"/>
              <a:t>іске</a:t>
            </a:r>
            <a:r>
              <a:rPr lang="ru-MD" sz="2400" dirty="0"/>
              <a:t> </a:t>
            </a:r>
            <a:r>
              <a:rPr lang="ru-MD" sz="2400" dirty="0" err="1"/>
              <a:t>асырады</a:t>
            </a:r>
            <a:r>
              <a:rPr lang="ru-MD" sz="2400" dirty="0"/>
              <a:t>.</a:t>
            </a:r>
            <a:endParaRPr lang="ru-RU" sz="2400" dirty="0"/>
          </a:p>
        </p:txBody>
      </p:sp>
      <p:graphicFrame>
        <p:nvGraphicFramePr>
          <p:cNvPr id="4" name="Содержимое 2">
            <a:extLst>
              <a:ext uri="{FF2B5EF4-FFF2-40B4-BE49-F238E27FC236}">
                <a16:creationId xmlns:a16="http://schemas.microsoft.com/office/drawing/2014/main" id="{98159806-D255-48E2-B712-51C6C73AAD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287023"/>
              </p:ext>
            </p:extLst>
          </p:nvPr>
        </p:nvGraphicFramePr>
        <p:xfrm>
          <a:off x="467544" y="4271162"/>
          <a:ext cx="3866649" cy="2564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Точечный рисунок" r:id="rId3" imgW="9697804" imgH="5811061" progId="Paint.Picture">
                  <p:embed/>
                </p:oleObj>
              </mc:Choice>
              <mc:Fallback>
                <p:oleObj name="Точечный рисунок" r:id="rId3" imgW="9697804" imgH="5811061" progId="Paint.Picture">
                  <p:embed/>
                  <p:pic>
                    <p:nvPicPr>
                      <p:cNvPr id="24579" name="Содержимое 2">
                        <a:extLst>
                          <a:ext uri="{FF2B5EF4-FFF2-40B4-BE49-F238E27FC236}">
                            <a16:creationId xmlns:a16="http://schemas.microsoft.com/office/drawing/2014/main" id="{2F2CED0D-8FB4-4529-96BB-AA073A2F17C8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271162"/>
                        <a:ext cx="3866649" cy="2564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1CE0E72D-0E94-4023-A53D-71E355F52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71162"/>
            <a:ext cx="3384376" cy="2562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578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79C2495-0025-4DCC-9769-40CD5516F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MD" dirty="0"/>
              <a:t>     </a:t>
            </a:r>
            <a:r>
              <a:rPr lang="ru-MD" dirty="0" err="1"/>
              <a:t>Далалық</a:t>
            </a:r>
            <a:r>
              <a:rPr lang="ru-MD" dirty="0"/>
              <a:t> </a:t>
            </a:r>
            <a:r>
              <a:rPr lang="ru-MD" dirty="0" err="1"/>
              <a:t>жұмыстарды</a:t>
            </a:r>
            <a:r>
              <a:rPr lang="ru-MD" dirty="0"/>
              <a:t> </a:t>
            </a:r>
            <a:r>
              <a:rPr lang="ru-MD" dirty="0" err="1"/>
              <a:t>қысқарту</a:t>
            </a:r>
            <a:r>
              <a:rPr lang="ru-MD" dirty="0"/>
              <a:t> </a:t>
            </a:r>
            <a:r>
              <a:rPr lang="ru-MD" dirty="0" err="1"/>
              <a:t>мақсатында</a:t>
            </a:r>
            <a:r>
              <a:rPr lang="ru-MD" dirty="0"/>
              <a:t> </a:t>
            </a:r>
            <a:r>
              <a:rPr lang="ru-MD" dirty="0" err="1"/>
              <a:t>кейбір</a:t>
            </a:r>
            <a:r>
              <a:rPr lang="ru-MD" dirty="0"/>
              <a:t> </a:t>
            </a:r>
            <a:r>
              <a:rPr lang="ru-MD" dirty="0" err="1"/>
              <a:t>жағдайларда</a:t>
            </a:r>
            <a:r>
              <a:rPr lang="ru-MD" dirty="0"/>
              <a:t> </a:t>
            </a:r>
            <a:r>
              <a:rPr lang="ru-MD" dirty="0" err="1"/>
              <a:t>негізгі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қосалқы</a:t>
            </a:r>
            <a:r>
              <a:rPr lang="ru-MD" dirty="0"/>
              <a:t> </a:t>
            </a:r>
            <a:r>
              <a:rPr lang="ru-MD" dirty="0" err="1"/>
              <a:t>аэрофотоаппараттардың</a:t>
            </a:r>
            <a:r>
              <a:rPr lang="ru-MD" dirty="0"/>
              <a:t> </a:t>
            </a:r>
            <a:r>
              <a:rPr lang="ru-MD" dirty="0" err="1"/>
              <a:t>көмегімен</a:t>
            </a:r>
            <a:r>
              <a:rPr lang="ru-MD" dirty="0"/>
              <a:t> </a:t>
            </a:r>
            <a:r>
              <a:rPr lang="ru-MD" dirty="0" err="1"/>
              <a:t>жергілікті</a:t>
            </a:r>
            <a:r>
              <a:rPr lang="ru-MD" dirty="0"/>
              <a:t> </a:t>
            </a:r>
            <a:r>
              <a:rPr lang="ru-MD" dirty="0" err="1"/>
              <a:t>жерде</a:t>
            </a:r>
            <a:r>
              <a:rPr lang="ru-MD" dirty="0"/>
              <a:t> </a:t>
            </a:r>
            <a:r>
              <a:rPr lang="ru-MD" dirty="0" err="1"/>
              <a:t>бір</a:t>
            </a:r>
            <a:r>
              <a:rPr lang="ru-MD" dirty="0"/>
              <a:t> </a:t>
            </a:r>
            <a:r>
              <a:rPr lang="ru-MD" dirty="0" err="1"/>
              <a:t>кезде</a:t>
            </a:r>
            <a:r>
              <a:rPr lang="ru-MD" dirty="0"/>
              <a:t> </a:t>
            </a:r>
            <a:r>
              <a:rPr lang="ru-MD" dirty="0" err="1"/>
              <a:t>екі</a:t>
            </a:r>
            <a:r>
              <a:rPr lang="ru-MD" dirty="0"/>
              <a:t> </a:t>
            </a:r>
            <a:r>
              <a:rPr lang="ru-MD" dirty="0" err="1"/>
              <a:t>масштабты</a:t>
            </a:r>
            <a:r>
              <a:rPr lang="ru-MD" dirty="0"/>
              <a:t> </a:t>
            </a:r>
            <a:r>
              <a:rPr lang="ru-MD" dirty="0" err="1"/>
              <a:t>суретке</a:t>
            </a:r>
            <a:r>
              <a:rPr lang="ru-MD" dirty="0"/>
              <a:t> </a:t>
            </a:r>
            <a:r>
              <a:rPr lang="ru-MD" dirty="0" err="1"/>
              <a:t>түсіруін</a:t>
            </a:r>
            <a:r>
              <a:rPr lang="ru-MD" dirty="0"/>
              <a:t> </a:t>
            </a:r>
            <a:r>
              <a:rPr lang="ru-MD" dirty="0" err="1"/>
              <a:t>жасайды</a:t>
            </a:r>
            <a:r>
              <a:rPr lang="ru-MD" dirty="0"/>
              <a:t>. </a:t>
            </a:r>
            <a:r>
              <a:rPr lang="ru-MD" dirty="0" err="1"/>
              <a:t>Мұнда</a:t>
            </a:r>
            <a:r>
              <a:rPr lang="ru-MD" dirty="0"/>
              <a:t> </a:t>
            </a:r>
            <a:r>
              <a:rPr lang="ru-MD" dirty="0" err="1"/>
              <a:t>негізгі</a:t>
            </a:r>
            <a:r>
              <a:rPr lang="ru-MD" dirty="0"/>
              <a:t> фотоаппарат </a:t>
            </a:r>
            <a:r>
              <a:rPr lang="ru-MD" dirty="0" err="1"/>
              <a:t>гиротұрақтауғышпен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радиобиіктік</a:t>
            </a:r>
            <a:r>
              <a:rPr lang="ru-MD" dirty="0"/>
              <a:t> </a:t>
            </a:r>
            <a:r>
              <a:rPr lang="ru-MD" dirty="0" err="1"/>
              <a:t>өлшегішпен</a:t>
            </a:r>
            <a:r>
              <a:rPr lang="ru-MD" dirty="0"/>
              <a:t> </a:t>
            </a:r>
            <a:r>
              <a:rPr lang="ru-MD" dirty="0" err="1"/>
              <a:t>жабдықталады</a:t>
            </a:r>
            <a:r>
              <a:rPr lang="ru-MD" dirty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MD" dirty="0"/>
              <a:t>      </a:t>
            </a:r>
            <a:r>
              <a:rPr lang="ru-MD" dirty="0" err="1"/>
              <a:t>Негізгі</a:t>
            </a:r>
            <a:r>
              <a:rPr lang="ru-MD" dirty="0"/>
              <a:t> </a:t>
            </a:r>
            <a:r>
              <a:rPr lang="ru-MD" dirty="0" err="1"/>
              <a:t>аэрофотоаппараттың</a:t>
            </a:r>
            <a:r>
              <a:rPr lang="ru-MD" dirty="0"/>
              <a:t> </a:t>
            </a:r>
            <a:r>
              <a:rPr lang="ru-MD" dirty="0" err="1"/>
              <a:t>көмегімен</a:t>
            </a:r>
            <a:r>
              <a:rPr lang="ru-MD" dirty="0"/>
              <a:t> </a:t>
            </a:r>
            <a:r>
              <a:rPr lang="ru-MD" dirty="0" err="1"/>
              <a:t>алынған</a:t>
            </a:r>
            <a:r>
              <a:rPr lang="ru-MD" dirty="0"/>
              <a:t> </a:t>
            </a:r>
            <a:r>
              <a:rPr lang="ru-MD" dirty="0" err="1"/>
              <a:t>суреттер</a:t>
            </a:r>
            <a:r>
              <a:rPr lang="ru-MD" dirty="0"/>
              <a:t> </a:t>
            </a:r>
            <a:r>
              <a:rPr lang="ru-MD" dirty="0" err="1"/>
              <a:t>фотограмметриялық</a:t>
            </a:r>
            <a:r>
              <a:rPr lang="ru-MD" dirty="0"/>
              <a:t> </a:t>
            </a:r>
            <a:r>
              <a:rPr lang="ru-MD" dirty="0" err="1"/>
              <a:t>торларды</a:t>
            </a:r>
            <a:r>
              <a:rPr lang="ru-MD" dirty="0"/>
              <a:t> </a:t>
            </a:r>
            <a:r>
              <a:rPr lang="ru-MD" dirty="0" err="1"/>
              <a:t>құру</a:t>
            </a:r>
            <a:r>
              <a:rPr lang="ru-MD" dirty="0"/>
              <a:t> </a:t>
            </a:r>
            <a:r>
              <a:rPr lang="ru-MD" dirty="0" err="1"/>
              <a:t>үшін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картаны</a:t>
            </a:r>
            <a:r>
              <a:rPr lang="ru-MD" dirty="0"/>
              <a:t> </a:t>
            </a:r>
            <a:r>
              <a:rPr lang="ru-MD" dirty="0" err="1"/>
              <a:t>түзету</a:t>
            </a:r>
            <a:r>
              <a:rPr lang="ru-MD" dirty="0"/>
              <a:t> </a:t>
            </a:r>
            <a:r>
              <a:rPr lang="ru-MD" dirty="0" err="1"/>
              <a:t>үшін</a:t>
            </a:r>
            <a:r>
              <a:rPr lang="ru-MD" dirty="0"/>
              <a:t> </a:t>
            </a:r>
            <a:r>
              <a:rPr lang="ru-MD" dirty="0" err="1"/>
              <a:t>қолданады</a:t>
            </a:r>
            <a:r>
              <a:rPr lang="ru-MD" dirty="0"/>
              <a:t>, ал </a:t>
            </a:r>
            <a:r>
              <a:rPr lang="ru-MD" dirty="0" err="1"/>
              <a:t>қосалқы</a:t>
            </a:r>
            <a:r>
              <a:rPr lang="ru-MD" dirty="0"/>
              <a:t> </a:t>
            </a:r>
            <a:r>
              <a:rPr lang="ru-MD" dirty="0" err="1"/>
              <a:t>аэрофотоаппаратпен</a:t>
            </a:r>
            <a:r>
              <a:rPr lang="ru-MD" dirty="0"/>
              <a:t>  </a:t>
            </a:r>
            <a:r>
              <a:rPr lang="ru-MD" dirty="0" err="1"/>
              <a:t>алынған</a:t>
            </a:r>
            <a:r>
              <a:rPr lang="ru-MD" dirty="0"/>
              <a:t> </a:t>
            </a:r>
            <a:r>
              <a:rPr lang="ru-MD" dirty="0" err="1"/>
              <a:t>суреттер</a:t>
            </a:r>
            <a:r>
              <a:rPr lang="ru-MD" dirty="0"/>
              <a:t> - </a:t>
            </a:r>
            <a:r>
              <a:rPr lang="ru-MD" dirty="0" err="1"/>
              <a:t>жергілікті</a:t>
            </a:r>
            <a:r>
              <a:rPr lang="ru-MD" dirty="0"/>
              <a:t> </a:t>
            </a:r>
            <a:r>
              <a:rPr lang="ru-MD" dirty="0" err="1"/>
              <a:t>жердегі</a:t>
            </a:r>
            <a:r>
              <a:rPr lang="ru-MD" dirty="0"/>
              <a:t> </a:t>
            </a:r>
            <a:r>
              <a:rPr lang="ru-MD" dirty="0" err="1"/>
              <a:t>заттар</a:t>
            </a:r>
            <a:r>
              <a:rPr lang="ru-MD" dirty="0"/>
              <a:t> мен </a:t>
            </a:r>
            <a:r>
              <a:rPr lang="ru-MD" dirty="0" err="1"/>
              <a:t>контурларды</a:t>
            </a:r>
            <a:r>
              <a:rPr lang="ru-MD" dirty="0"/>
              <a:t>  </a:t>
            </a:r>
            <a:r>
              <a:rPr lang="ru-MD" dirty="0" err="1"/>
              <a:t>одан</a:t>
            </a:r>
            <a:r>
              <a:rPr lang="ru-MD" dirty="0"/>
              <a:t> </a:t>
            </a:r>
            <a:r>
              <a:rPr lang="ru-MD" dirty="0" err="1"/>
              <a:t>ірі</a:t>
            </a:r>
            <a:r>
              <a:rPr lang="ru-MD" dirty="0"/>
              <a:t> </a:t>
            </a:r>
            <a:r>
              <a:rPr lang="ru-MD" dirty="0" err="1"/>
              <a:t>дешифрлеу</a:t>
            </a:r>
            <a:r>
              <a:rPr lang="ru-MD" dirty="0"/>
              <a:t> (</a:t>
            </a:r>
            <a:r>
              <a:rPr lang="ru-MD" dirty="0" err="1"/>
              <a:t>бажайлау</a:t>
            </a:r>
            <a:r>
              <a:rPr lang="ru-MD" dirty="0"/>
              <a:t>) </a:t>
            </a:r>
            <a:r>
              <a:rPr lang="ru-MD" dirty="0" err="1"/>
              <a:t>үшін</a:t>
            </a:r>
            <a:r>
              <a:rPr lang="ru-MD" dirty="0"/>
              <a:t> </a:t>
            </a:r>
            <a:r>
              <a:rPr lang="ru-MD" dirty="0" err="1"/>
              <a:t>қолданады</a:t>
            </a:r>
            <a:r>
              <a:rPr lang="ru-MD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32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C3ACE87-4CF9-4969-B5E8-D8C781E2C6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386435"/>
              </p:ext>
            </p:extLst>
          </p:nvPr>
        </p:nvGraphicFramePr>
        <p:xfrm>
          <a:off x="323528" y="764704"/>
          <a:ext cx="8208911" cy="57006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53959">
                  <a:extLst>
                    <a:ext uri="{9D8B030D-6E8A-4147-A177-3AD203B41FA5}">
                      <a16:colId xmlns:a16="http://schemas.microsoft.com/office/drawing/2014/main" val="2733575232"/>
                    </a:ext>
                  </a:extLst>
                </a:gridCol>
                <a:gridCol w="1853959">
                  <a:extLst>
                    <a:ext uri="{9D8B030D-6E8A-4147-A177-3AD203B41FA5}">
                      <a16:colId xmlns:a16="http://schemas.microsoft.com/office/drawing/2014/main" val="3691548357"/>
                    </a:ext>
                  </a:extLst>
                </a:gridCol>
                <a:gridCol w="1620674">
                  <a:extLst>
                    <a:ext uri="{9D8B030D-6E8A-4147-A177-3AD203B41FA5}">
                      <a16:colId xmlns:a16="http://schemas.microsoft.com/office/drawing/2014/main" val="3230905842"/>
                    </a:ext>
                  </a:extLst>
                </a:gridCol>
                <a:gridCol w="1379988">
                  <a:extLst>
                    <a:ext uri="{9D8B030D-6E8A-4147-A177-3AD203B41FA5}">
                      <a16:colId xmlns:a16="http://schemas.microsoft.com/office/drawing/2014/main" val="1948575619"/>
                    </a:ext>
                  </a:extLst>
                </a:gridCol>
                <a:gridCol w="1500331">
                  <a:extLst>
                    <a:ext uri="{9D8B030D-6E8A-4147-A177-3AD203B41FA5}">
                      <a16:colId xmlns:a16="http://schemas.microsoft.com/office/drawing/2014/main" val="1818680394"/>
                    </a:ext>
                  </a:extLst>
                </a:gridCol>
              </a:tblGrid>
              <a:tr h="36079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 err="1">
                          <a:solidFill>
                            <a:schemeClr val="tx1"/>
                          </a:solidFill>
                          <a:effectLst/>
                        </a:rPr>
                        <a:t>Жаңартып</a:t>
                      </a: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MD" sz="2000" dirty="0" err="1">
                          <a:solidFill>
                            <a:schemeClr val="tx1"/>
                          </a:solidFill>
                          <a:effectLst/>
                        </a:rPr>
                        <a:t>жатқан</a:t>
                      </a: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MD" sz="2000" dirty="0" err="1">
                          <a:solidFill>
                            <a:schemeClr val="tx1"/>
                          </a:solidFill>
                          <a:effectLst/>
                        </a:rPr>
                        <a:t>картаның</a:t>
                      </a: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 масштабы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 err="1">
                          <a:solidFill>
                            <a:schemeClr val="tx1"/>
                          </a:solidFill>
                          <a:effectLst/>
                        </a:rPr>
                        <a:t>Негізгі</a:t>
                      </a: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MD" sz="2000" dirty="0" err="1">
                          <a:solidFill>
                            <a:schemeClr val="tx1"/>
                          </a:solidFill>
                          <a:effectLst/>
                        </a:rPr>
                        <a:t>аэрофотүсіріс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 err="1">
                          <a:solidFill>
                            <a:schemeClr val="tx1"/>
                          </a:solidFill>
                          <a:effectLst/>
                        </a:rPr>
                        <a:t>Қосалқы</a:t>
                      </a: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MD" sz="2000" dirty="0" err="1">
                          <a:solidFill>
                            <a:schemeClr val="tx1"/>
                          </a:solidFill>
                          <a:effectLst/>
                        </a:rPr>
                        <a:t>аэрофототүсіріс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897055"/>
                  </a:ext>
                </a:extLst>
              </a:tr>
              <a:tr h="1119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b="1" dirty="0">
                          <a:solidFill>
                            <a:schemeClr val="tx1"/>
                          </a:solidFill>
                          <a:effectLst/>
                        </a:rPr>
                        <a:t>масштаб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b="1" dirty="0">
                          <a:solidFill>
                            <a:schemeClr val="tx1"/>
                          </a:solidFill>
                          <a:effectLst/>
                        </a:rPr>
                        <a:t>АФА </a:t>
                      </a:r>
                      <a:r>
                        <a:rPr lang="ru-MD" sz="2000" b="1" dirty="0" err="1">
                          <a:solidFill>
                            <a:schemeClr val="tx1"/>
                          </a:solidFill>
                          <a:effectLst/>
                        </a:rPr>
                        <a:t>фокустық</a:t>
                      </a:r>
                      <a:r>
                        <a:rPr lang="ru-MD" sz="20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MD" sz="2000" b="1" dirty="0" err="1">
                          <a:solidFill>
                            <a:schemeClr val="tx1"/>
                          </a:solidFill>
                          <a:effectLst/>
                        </a:rPr>
                        <a:t>қашықтық-тық</a:t>
                      </a:r>
                      <a:r>
                        <a:rPr lang="ru-MD" sz="2000" b="1" dirty="0">
                          <a:solidFill>
                            <a:schemeClr val="tx1"/>
                          </a:solidFill>
                          <a:effectLst/>
                        </a:rPr>
                        <a:t>, мм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b="1" dirty="0">
                          <a:solidFill>
                            <a:schemeClr val="tx1"/>
                          </a:solidFill>
                          <a:effectLst/>
                        </a:rPr>
                        <a:t>масштаб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>
                          <a:solidFill>
                            <a:schemeClr val="tx1"/>
                          </a:solidFill>
                          <a:effectLst/>
                        </a:rPr>
                        <a:t>АФА фокустық қашықтықтық, мм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980012"/>
                  </a:ext>
                </a:extLst>
              </a:tr>
              <a:tr h="3776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>
                          <a:solidFill>
                            <a:schemeClr val="tx1"/>
                          </a:solidFill>
                          <a:effectLst/>
                        </a:rPr>
                        <a:t>1:10000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>
                          <a:solidFill>
                            <a:schemeClr val="tx1"/>
                          </a:solidFill>
                          <a:effectLst/>
                        </a:rPr>
                        <a:t>1:25000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>
                          <a:solidFill>
                            <a:schemeClr val="tx1"/>
                          </a:solidFill>
                          <a:effectLst/>
                        </a:rPr>
                        <a:t>1:50000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1:14000-1:18000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1:14000-1:18000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1:20000-1:25000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1:40000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1:25000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1:35000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1:50000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100-140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1:7000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1:20000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1:25000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MD" sz="2000" dirty="0" err="1">
                          <a:solidFill>
                            <a:schemeClr val="tx1"/>
                          </a:solidFill>
                          <a:effectLst/>
                        </a:rPr>
                        <a:t>сурет</a:t>
                      </a: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 форматы 30х30 см)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MD" sz="20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257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69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81D38-F297-40D5-BCC0-2809C15C9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Карта </a:t>
            </a:r>
            <a:r>
              <a:rPr lang="ru-MD" dirty="0" err="1"/>
              <a:t>түпнұсқасы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63B2B4-BC85-4336-A5C6-EABE7AE29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MD" dirty="0"/>
              <a:t>     </a:t>
            </a:r>
            <a:r>
              <a:rPr lang="ru-MD" dirty="0" err="1"/>
              <a:t>Жаңартылған</a:t>
            </a:r>
            <a:r>
              <a:rPr lang="ru-MD" dirty="0"/>
              <a:t> </a:t>
            </a:r>
            <a:r>
              <a:rPr lang="ru-MD" dirty="0" err="1"/>
              <a:t>картаның</a:t>
            </a:r>
            <a:r>
              <a:rPr lang="ru-MD" dirty="0"/>
              <a:t> </a:t>
            </a:r>
            <a:r>
              <a:rPr lang="ru-MD" dirty="0" err="1"/>
              <a:t>түпнұсқасын</a:t>
            </a:r>
            <a:r>
              <a:rPr lang="ru-MD" dirty="0"/>
              <a:t> </a:t>
            </a:r>
            <a:r>
              <a:rPr lang="ru-MD" dirty="0" err="1"/>
              <a:t>алу</a:t>
            </a:r>
            <a:r>
              <a:rPr lang="ru-MD" dirty="0"/>
              <a:t> </a:t>
            </a:r>
            <a:r>
              <a:rPr lang="ru-MD" dirty="0" err="1"/>
              <a:t>үшін</a:t>
            </a:r>
            <a:r>
              <a:rPr lang="ru-MD" dirty="0"/>
              <a:t> </a:t>
            </a:r>
            <a:r>
              <a:rPr lang="ru-MD" dirty="0" err="1"/>
              <a:t>әр</a:t>
            </a:r>
            <a:r>
              <a:rPr lang="ru-MD" dirty="0"/>
              <a:t> </a:t>
            </a:r>
            <a:r>
              <a:rPr lang="ru-MD" dirty="0" err="1"/>
              <a:t>түрлі</a:t>
            </a:r>
            <a:r>
              <a:rPr lang="ru-MD" dirty="0"/>
              <a:t> </a:t>
            </a:r>
            <a:r>
              <a:rPr lang="ru-MD" dirty="0" err="1"/>
              <a:t>негізде</a:t>
            </a:r>
            <a:r>
              <a:rPr lang="ru-MD" dirty="0"/>
              <a:t> </a:t>
            </a:r>
            <a:r>
              <a:rPr lang="ru-MD" dirty="0" err="1"/>
              <a:t>қолданылады</a:t>
            </a:r>
            <a:r>
              <a:rPr lang="ru-MD" dirty="0"/>
              <a:t>:</a:t>
            </a:r>
            <a:endParaRPr lang="ru-RU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MD" dirty="0" err="1"/>
              <a:t>жаңа</a:t>
            </a:r>
            <a:r>
              <a:rPr lang="ru-MD" dirty="0"/>
              <a:t> </a:t>
            </a:r>
            <a:r>
              <a:rPr lang="ru-MD" dirty="0" err="1"/>
              <a:t>суреттер</a:t>
            </a:r>
            <a:r>
              <a:rPr lang="ru-MD" dirty="0"/>
              <a:t> </a:t>
            </a:r>
            <a:r>
              <a:rPr lang="ru-MD" dirty="0" err="1"/>
              <a:t>бойынша</a:t>
            </a:r>
            <a:r>
              <a:rPr lang="ru-MD" dirty="0"/>
              <a:t> </a:t>
            </a:r>
            <a:r>
              <a:rPr lang="ru-MD" dirty="0" err="1"/>
              <a:t>құрастырылған</a:t>
            </a:r>
            <a:r>
              <a:rPr lang="ru-MD" dirty="0"/>
              <a:t> </a:t>
            </a:r>
            <a:r>
              <a:rPr lang="ru-MD" dirty="0" err="1"/>
              <a:t>фотопландар</a:t>
            </a:r>
            <a:r>
              <a:rPr lang="ru-MD" dirty="0"/>
              <a:t>;</a:t>
            </a:r>
            <a:endParaRPr lang="ru-RU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MD" dirty="0"/>
              <a:t>-</a:t>
            </a:r>
            <a:r>
              <a:rPr lang="ru-MD" dirty="0" err="1"/>
              <a:t>мөлдір</a:t>
            </a:r>
            <a:r>
              <a:rPr lang="ru-MD" dirty="0"/>
              <a:t> </a:t>
            </a:r>
            <a:r>
              <a:rPr lang="ru-MD" dirty="0" err="1"/>
              <a:t>пластикте</a:t>
            </a:r>
            <a:r>
              <a:rPr lang="ru-MD" dirty="0"/>
              <a:t> </a:t>
            </a:r>
            <a:r>
              <a:rPr lang="ru-MD" dirty="0" err="1"/>
              <a:t>жаңартылған</a:t>
            </a:r>
            <a:r>
              <a:rPr lang="ru-MD" dirty="0"/>
              <a:t> </a:t>
            </a:r>
            <a:r>
              <a:rPr lang="ru-MD" dirty="0" err="1"/>
              <a:t>картаның</a:t>
            </a:r>
            <a:r>
              <a:rPr lang="ru-MD" dirty="0"/>
              <a:t> </a:t>
            </a:r>
            <a:r>
              <a:rPr lang="ru-MD" dirty="0" err="1"/>
              <a:t>басқа</a:t>
            </a:r>
            <a:r>
              <a:rPr lang="ru-MD" dirty="0"/>
              <a:t> </a:t>
            </a:r>
            <a:r>
              <a:rPr lang="ru-MD" dirty="0" err="1"/>
              <a:t>түпнұсқасынан</a:t>
            </a:r>
            <a:r>
              <a:rPr lang="ru-MD" dirty="0"/>
              <a:t> </a:t>
            </a:r>
            <a:r>
              <a:rPr lang="ru-MD" dirty="0" err="1"/>
              <a:t>дайындалған</a:t>
            </a:r>
            <a:r>
              <a:rPr lang="ru-MD" dirty="0"/>
              <a:t> </a:t>
            </a:r>
            <a:r>
              <a:rPr lang="ru-MD" dirty="0" err="1"/>
              <a:t>абристік</a:t>
            </a:r>
            <a:r>
              <a:rPr lang="ru-MD" dirty="0"/>
              <a:t> </a:t>
            </a:r>
            <a:r>
              <a:rPr lang="ru-MD" dirty="0" err="1"/>
              <a:t>көшірмелер</a:t>
            </a:r>
            <a:r>
              <a:rPr lang="ru-MD" dirty="0"/>
              <a:t>;</a:t>
            </a:r>
            <a:endParaRPr lang="ru-RU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MD" dirty="0"/>
              <a:t>- </a:t>
            </a:r>
            <a:r>
              <a:rPr lang="ru-MD" dirty="0" err="1"/>
              <a:t>қатты</a:t>
            </a:r>
            <a:r>
              <a:rPr lang="ru-MD" dirty="0"/>
              <a:t> </a:t>
            </a:r>
            <a:r>
              <a:rPr lang="ru-MD" dirty="0" err="1"/>
              <a:t>негізге</a:t>
            </a:r>
            <a:r>
              <a:rPr lang="ru-MD" dirty="0"/>
              <a:t> </a:t>
            </a:r>
            <a:r>
              <a:rPr lang="ru-MD" dirty="0" err="1"/>
              <a:t>жабыстырылған</a:t>
            </a:r>
            <a:r>
              <a:rPr lang="ru-MD" dirty="0"/>
              <a:t> </a:t>
            </a:r>
            <a:r>
              <a:rPr lang="ru-MD" dirty="0" err="1"/>
              <a:t>фотоқағазда</a:t>
            </a:r>
            <a:r>
              <a:rPr lang="ru-MD" dirty="0"/>
              <a:t> </a:t>
            </a:r>
            <a:r>
              <a:rPr lang="ru-MD" dirty="0" err="1"/>
              <a:t>немесе</a:t>
            </a:r>
            <a:r>
              <a:rPr lang="ru-MD" dirty="0"/>
              <a:t> </a:t>
            </a:r>
            <a:r>
              <a:rPr lang="ru-MD" dirty="0" err="1"/>
              <a:t>сызба</a:t>
            </a:r>
            <a:r>
              <a:rPr lang="ru-MD" dirty="0"/>
              <a:t> </a:t>
            </a:r>
            <a:r>
              <a:rPr lang="ru-MD" dirty="0" err="1"/>
              <a:t>қағазында</a:t>
            </a:r>
            <a:r>
              <a:rPr lang="ru-MD" dirty="0"/>
              <a:t> </a:t>
            </a:r>
            <a:r>
              <a:rPr lang="ru-MD" dirty="0" err="1"/>
              <a:t>жаңартылған</a:t>
            </a:r>
            <a:r>
              <a:rPr lang="ru-MD" dirty="0"/>
              <a:t> </a:t>
            </a:r>
            <a:r>
              <a:rPr lang="ru-MD" dirty="0" err="1"/>
              <a:t>карталардың</a:t>
            </a:r>
            <a:r>
              <a:rPr lang="ru-MD" dirty="0"/>
              <a:t> </a:t>
            </a:r>
            <a:r>
              <a:rPr lang="ru-MD" dirty="0" err="1"/>
              <a:t>баспа</a:t>
            </a:r>
            <a:r>
              <a:rPr lang="ru-MD" dirty="0"/>
              <a:t> </a:t>
            </a:r>
            <a:r>
              <a:rPr lang="ru-MD" dirty="0" err="1"/>
              <a:t>түпнұсқасынан</a:t>
            </a:r>
            <a:r>
              <a:rPr lang="ru-MD" dirty="0"/>
              <a:t> </a:t>
            </a:r>
            <a:r>
              <a:rPr lang="ru-MD" dirty="0" err="1"/>
              <a:t>дайындалған</a:t>
            </a:r>
            <a:r>
              <a:rPr lang="ru-MD" dirty="0"/>
              <a:t> </a:t>
            </a:r>
            <a:r>
              <a:rPr lang="ru-MD" dirty="0" err="1"/>
              <a:t>абристік</a:t>
            </a:r>
            <a:r>
              <a:rPr lang="ru-MD" dirty="0"/>
              <a:t> </a:t>
            </a:r>
            <a:r>
              <a:rPr lang="ru-MD" dirty="0" err="1"/>
              <a:t>көшірмелер</a:t>
            </a:r>
            <a:r>
              <a:rPr lang="ru-MD" dirty="0"/>
              <a:t>;</a:t>
            </a:r>
            <a:endParaRPr lang="ru-RU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MD" dirty="0"/>
              <a:t>- </a:t>
            </a:r>
            <a:r>
              <a:rPr lang="ru-MD" dirty="0" err="1"/>
              <a:t>жаңартылған</a:t>
            </a:r>
            <a:r>
              <a:rPr lang="ru-MD" dirty="0"/>
              <a:t> </a:t>
            </a:r>
            <a:r>
              <a:rPr lang="ru-MD" dirty="0" err="1"/>
              <a:t>картаның</a:t>
            </a:r>
            <a:r>
              <a:rPr lang="ru-MD" dirty="0"/>
              <a:t> </a:t>
            </a:r>
            <a:r>
              <a:rPr lang="ru-MD" dirty="0" err="1"/>
              <a:t>баспа</a:t>
            </a:r>
            <a:r>
              <a:rPr lang="ru-MD" dirty="0"/>
              <a:t> </a:t>
            </a:r>
            <a:r>
              <a:rPr lang="ru-MD" dirty="0" err="1"/>
              <a:t>түпнұсқасы</a:t>
            </a:r>
            <a:r>
              <a:rPr lang="ru-MD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6839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C0FF577-2839-4C49-B381-9A15BE279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MD" dirty="0"/>
              <a:t>      </a:t>
            </a:r>
            <a:r>
              <a:rPr lang="ru-MD" dirty="0" err="1"/>
              <a:t>Негізді</a:t>
            </a:r>
            <a:r>
              <a:rPr lang="ru-MD" dirty="0"/>
              <a:t> </a:t>
            </a:r>
            <a:r>
              <a:rPr lang="ru-MD" dirty="0" err="1"/>
              <a:t>таңдау</a:t>
            </a:r>
            <a:r>
              <a:rPr lang="ru-MD" dirty="0"/>
              <a:t> </a:t>
            </a:r>
            <a:r>
              <a:rPr lang="ru-MD" dirty="0" err="1"/>
              <a:t>жергілікті</a:t>
            </a:r>
            <a:r>
              <a:rPr lang="ru-MD" dirty="0"/>
              <a:t> </a:t>
            </a:r>
            <a:r>
              <a:rPr lang="ru-MD" dirty="0" err="1"/>
              <a:t>жердегі</a:t>
            </a:r>
            <a:r>
              <a:rPr lang="ru-MD" dirty="0"/>
              <a:t> </a:t>
            </a:r>
            <a:r>
              <a:rPr lang="ru-MD" dirty="0" err="1"/>
              <a:t>картаны</a:t>
            </a:r>
            <a:r>
              <a:rPr lang="ru-MD" dirty="0"/>
              <a:t> </a:t>
            </a:r>
            <a:r>
              <a:rPr lang="ru-MD" dirty="0" err="1"/>
              <a:t>жаңартудан</a:t>
            </a:r>
            <a:r>
              <a:rPr lang="ru-MD" dirty="0"/>
              <a:t> </a:t>
            </a:r>
            <a:r>
              <a:rPr lang="ru-MD" dirty="0" err="1"/>
              <a:t>бастап</a:t>
            </a:r>
            <a:r>
              <a:rPr lang="ru-MD" dirty="0"/>
              <a:t> </a:t>
            </a:r>
            <a:r>
              <a:rPr lang="ru-MD" dirty="0" err="1"/>
              <a:t>болған</a:t>
            </a:r>
            <a:r>
              <a:rPr lang="ru-MD" dirty="0"/>
              <a:t> </a:t>
            </a:r>
            <a:r>
              <a:rPr lang="ru-MD" dirty="0" err="1"/>
              <a:t>өзгерістер</a:t>
            </a:r>
            <a:r>
              <a:rPr lang="ru-MD" dirty="0"/>
              <a:t> </a:t>
            </a:r>
            <a:r>
              <a:rPr lang="ru-MD" dirty="0" err="1"/>
              <a:t>санына</a:t>
            </a:r>
            <a:r>
              <a:rPr lang="ru-MD" dirty="0"/>
              <a:t>, </a:t>
            </a:r>
            <a:r>
              <a:rPr lang="ru-MD" dirty="0" err="1"/>
              <a:t>контурлар</a:t>
            </a:r>
            <a:r>
              <a:rPr lang="ru-MD" dirty="0"/>
              <a:t> мен </a:t>
            </a:r>
            <a:r>
              <a:rPr lang="ru-MD" dirty="0" err="1"/>
              <a:t>жер</a:t>
            </a:r>
            <a:r>
              <a:rPr lang="ru-MD" dirty="0"/>
              <a:t> </a:t>
            </a:r>
            <a:r>
              <a:rPr lang="ru-MD" dirty="0" err="1"/>
              <a:t>бедеріне</a:t>
            </a:r>
            <a:r>
              <a:rPr lang="ru-MD" dirty="0"/>
              <a:t> </a:t>
            </a:r>
            <a:r>
              <a:rPr lang="ru-MD" dirty="0" err="1"/>
              <a:t>байланысты</a:t>
            </a:r>
            <a:r>
              <a:rPr lang="ru-MD" dirty="0"/>
              <a:t> </a:t>
            </a:r>
            <a:r>
              <a:rPr lang="ru-MD" dirty="0" err="1"/>
              <a:t>болады</a:t>
            </a:r>
            <a:r>
              <a:rPr lang="ru-MD" dirty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MD" dirty="0"/>
              <a:t>      </a:t>
            </a:r>
            <a:r>
              <a:rPr lang="ru-MD" dirty="0" err="1"/>
              <a:t>Фотопландар</a:t>
            </a:r>
            <a:r>
              <a:rPr lang="ru-MD" dirty="0"/>
              <a:t>, </a:t>
            </a:r>
            <a:r>
              <a:rPr lang="ru-MD" dirty="0" err="1"/>
              <a:t>жергілікті</a:t>
            </a:r>
            <a:r>
              <a:rPr lang="ru-MD" dirty="0"/>
              <a:t> </a:t>
            </a:r>
            <a:r>
              <a:rPr lang="ru-MD" dirty="0" err="1"/>
              <a:t>жердегі</a:t>
            </a:r>
            <a:r>
              <a:rPr lang="ru-MD" dirty="0"/>
              <a:t> </a:t>
            </a:r>
            <a:r>
              <a:rPr lang="ru-MD" dirty="0" err="1"/>
              <a:t>өзгерістер</a:t>
            </a:r>
            <a:r>
              <a:rPr lang="ru-MD" dirty="0"/>
              <a:t> 40</a:t>
            </a:r>
            <a:r>
              <a:rPr lang="ru-RU" dirty="0"/>
              <a:t>%</a:t>
            </a:r>
            <a:r>
              <a:rPr lang="ru-MD" dirty="0"/>
              <a:t>-дан </a:t>
            </a:r>
            <a:r>
              <a:rPr lang="ru-MD" dirty="0" err="1"/>
              <a:t>асқандағы</a:t>
            </a:r>
            <a:r>
              <a:rPr lang="ru-MD" dirty="0"/>
              <a:t> </a:t>
            </a:r>
            <a:r>
              <a:rPr lang="ru-MD" dirty="0" err="1"/>
              <a:t>контурлар</a:t>
            </a:r>
            <a:r>
              <a:rPr lang="ru-MD" dirty="0"/>
              <a:t> </a:t>
            </a:r>
            <a:r>
              <a:rPr lang="ru-MD" dirty="0" err="1"/>
              <a:t>көп</a:t>
            </a:r>
            <a:r>
              <a:rPr lang="ru-MD" dirty="0"/>
              <a:t> </a:t>
            </a:r>
            <a:r>
              <a:rPr lang="ru-MD" dirty="0" err="1"/>
              <a:t>мөлшерде</a:t>
            </a:r>
            <a:r>
              <a:rPr lang="ru-MD" dirty="0"/>
              <a:t> </a:t>
            </a:r>
            <a:r>
              <a:rPr lang="ru-MD" dirty="0" err="1"/>
              <a:t>болатын</a:t>
            </a:r>
            <a:r>
              <a:rPr lang="ru-MD" dirty="0"/>
              <a:t> </a:t>
            </a:r>
            <a:r>
              <a:rPr lang="ru-MD" dirty="0" err="1"/>
              <a:t>жазық</a:t>
            </a:r>
            <a:r>
              <a:rPr lang="ru-MD" dirty="0"/>
              <a:t> </a:t>
            </a:r>
            <a:r>
              <a:rPr lang="ru-MD" dirty="0" err="1"/>
              <a:t>жерлердің</a:t>
            </a:r>
            <a:r>
              <a:rPr lang="ru-MD" dirty="0"/>
              <a:t> </a:t>
            </a:r>
            <a:r>
              <a:rPr lang="ru-MD" dirty="0" err="1"/>
              <a:t>картасын</a:t>
            </a:r>
            <a:r>
              <a:rPr lang="ru-MD" dirty="0"/>
              <a:t> </a:t>
            </a:r>
            <a:r>
              <a:rPr lang="ru-MD" dirty="0" err="1"/>
              <a:t>жаңартқанда</a:t>
            </a:r>
            <a:r>
              <a:rPr lang="ru-MD" dirty="0"/>
              <a:t> </a:t>
            </a:r>
            <a:r>
              <a:rPr lang="ru-MD" dirty="0" err="1"/>
              <a:t>қолданылады</a:t>
            </a:r>
            <a:r>
              <a:rPr lang="ru-MD" dirty="0"/>
              <a:t>.</a:t>
            </a:r>
          </a:p>
          <a:p>
            <a:pPr marL="0" indent="0" algn="just">
              <a:buNone/>
            </a:pPr>
            <a:r>
              <a:rPr lang="ru-MD" dirty="0"/>
              <a:t>     </a:t>
            </a:r>
            <a:r>
              <a:rPr lang="ru-MD" dirty="0" err="1"/>
              <a:t>Баспа</a:t>
            </a:r>
            <a:r>
              <a:rPr lang="ru-MD" dirty="0"/>
              <a:t> </a:t>
            </a:r>
            <a:r>
              <a:rPr lang="ru-MD" dirty="0" err="1"/>
              <a:t>түпнұсқалары</a:t>
            </a:r>
            <a:r>
              <a:rPr lang="ru-MD" dirty="0"/>
              <a:t> </a:t>
            </a:r>
            <a:r>
              <a:rPr lang="ru-MD" dirty="0" err="1"/>
              <a:t>жергілікті</a:t>
            </a:r>
            <a:r>
              <a:rPr lang="ru-MD" dirty="0"/>
              <a:t> </a:t>
            </a:r>
            <a:r>
              <a:rPr lang="ru-MD" dirty="0" err="1"/>
              <a:t>жердегі</a:t>
            </a:r>
            <a:r>
              <a:rPr lang="ru-MD" dirty="0"/>
              <a:t> </a:t>
            </a:r>
            <a:r>
              <a:rPr lang="ru-MD" dirty="0" err="1"/>
              <a:t>өзгерістер</a:t>
            </a:r>
            <a:r>
              <a:rPr lang="ru-MD" dirty="0"/>
              <a:t> саны </a:t>
            </a:r>
            <a:r>
              <a:rPr lang="ru-MD" dirty="0" err="1"/>
              <a:t>көп</a:t>
            </a:r>
            <a:r>
              <a:rPr lang="ru-MD" dirty="0"/>
              <a:t> </a:t>
            </a:r>
            <a:r>
              <a:rPr lang="ru-MD" dirty="0" err="1"/>
              <a:t>емес</a:t>
            </a:r>
            <a:r>
              <a:rPr lang="ru-MD" dirty="0"/>
              <a:t>, </a:t>
            </a:r>
            <a:r>
              <a:rPr lang="ru-MD" dirty="0" err="1"/>
              <a:t>контурлары</a:t>
            </a:r>
            <a:r>
              <a:rPr lang="ru-MD" dirty="0"/>
              <a:t> аз </a:t>
            </a:r>
            <a:r>
              <a:rPr lang="ru-MD" dirty="0" err="1"/>
              <a:t>карталарды</a:t>
            </a:r>
            <a:r>
              <a:rPr lang="ru-MD" dirty="0"/>
              <a:t> </a:t>
            </a:r>
            <a:r>
              <a:rPr lang="ru-MD" dirty="0" err="1"/>
              <a:t>түзетуде</a:t>
            </a:r>
            <a:r>
              <a:rPr lang="ru-MD" dirty="0"/>
              <a:t> </a:t>
            </a:r>
            <a:r>
              <a:rPr lang="ru-MD" dirty="0" err="1"/>
              <a:t>қолданылады</a:t>
            </a:r>
            <a:r>
              <a:rPr lang="ru-MD" dirty="0"/>
              <a:t>.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301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7AFF061-6DF6-4526-A1D2-B46F5151E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72149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MD" dirty="0"/>
              <a:t>      </a:t>
            </a:r>
            <a:r>
              <a:rPr lang="ru-MD" dirty="0" err="1"/>
              <a:t>Мөлдір</a:t>
            </a:r>
            <a:r>
              <a:rPr lang="ru-MD" dirty="0"/>
              <a:t> </a:t>
            </a:r>
            <a:r>
              <a:rPr lang="ru-MD" dirty="0" err="1"/>
              <a:t>пластиктегі</a:t>
            </a:r>
            <a:r>
              <a:rPr lang="ru-MD" dirty="0"/>
              <a:t> </a:t>
            </a:r>
            <a:r>
              <a:rPr lang="ru-MD" dirty="0" err="1"/>
              <a:t>абристік</a:t>
            </a:r>
            <a:r>
              <a:rPr lang="ru-MD" dirty="0"/>
              <a:t> </a:t>
            </a:r>
            <a:r>
              <a:rPr lang="ru-MD" dirty="0" err="1"/>
              <a:t>көшірмелер</a:t>
            </a:r>
            <a:r>
              <a:rPr lang="ru-MD" dirty="0"/>
              <a:t> </a:t>
            </a:r>
            <a:r>
              <a:rPr lang="ru-MD" dirty="0" err="1"/>
              <a:t>жазық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таулы</a:t>
            </a:r>
            <a:r>
              <a:rPr lang="ru-MD" dirty="0"/>
              <a:t> </a:t>
            </a:r>
            <a:r>
              <a:rPr lang="ru-MD" dirty="0" err="1"/>
              <a:t>жерлердің</a:t>
            </a:r>
            <a:r>
              <a:rPr lang="ru-MD" dirty="0"/>
              <a:t> </a:t>
            </a:r>
            <a:r>
              <a:rPr lang="ru-MD" dirty="0" err="1"/>
              <a:t>карталарын</a:t>
            </a:r>
            <a:r>
              <a:rPr lang="ru-MD" dirty="0"/>
              <a:t> </a:t>
            </a:r>
            <a:r>
              <a:rPr lang="ru-MD" dirty="0" err="1"/>
              <a:t>жаңартуда</a:t>
            </a:r>
            <a:r>
              <a:rPr lang="ru-MD" dirty="0"/>
              <a:t> </a:t>
            </a:r>
            <a:r>
              <a:rPr lang="ru-MD" dirty="0" err="1"/>
              <a:t>қолданады</a:t>
            </a:r>
            <a:r>
              <a:rPr lang="ru-MD" dirty="0"/>
              <a:t>, </a:t>
            </a:r>
            <a:r>
              <a:rPr lang="ru-MD" dirty="0" err="1"/>
              <a:t>мұнда</a:t>
            </a:r>
            <a:r>
              <a:rPr lang="ru-MD" dirty="0"/>
              <a:t> </a:t>
            </a:r>
            <a:r>
              <a:rPr lang="ru-MD" dirty="0" err="1"/>
              <a:t>жер</a:t>
            </a:r>
            <a:r>
              <a:rPr lang="ru-MD" dirty="0"/>
              <a:t> </a:t>
            </a:r>
            <a:r>
              <a:rPr lang="ru-MD" dirty="0" err="1"/>
              <a:t>бедері</a:t>
            </a:r>
            <a:r>
              <a:rPr lang="ru-MD" dirty="0"/>
              <a:t> 1-2 </a:t>
            </a:r>
            <a:r>
              <a:rPr lang="ru-MD" dirty="0" err="1"/>
              <a:t>жазақ</a:t>
            </a:r>
            <a:r>
              <a:rPr lang="ru-MD" dirty="0"/>
              <a:t> </a:t>
            </a:r>
            <a:r>
              <a:rPr lang="ru-MD" dirty="0" err="1"/>
              <a:t>бетке</a:t>
            </a:r>
            <a:r>
              <a:rPr lang="ru-MD" dirty="0"/>
              <a:t> </a:t>
            </a:r>
            <a:r>
              <a:rPr lang="ru-MD" dirty="0" err="1"/>
              <a:t>суретті</a:t>
            </a:r>
            <a:r>
              <a:rPr lang="ru-MD" dirty="0"/>
              <a:t> </a:t>
            </a:r>
            <a:r>
              <a:rPr lang="ru-MD" dirty="0" err="1"/>
              <a:t>трансформациялауды</a:t>
            </a:r>
            <a:r>
              <a:rPr lang="ru-MD" dirty="0"/>
              <a:t> </a:t>
            </a:r>
            <a:r>
              <a:rPr lang="ru-MD" dirty="0" err="1"/>
              <a:t>рұқсат</a:t>
            </a:r>
            <a:r>
              <a:rPr lang="ru-MD" dirty="0"/>
              <a:t> </a:t>
            </a:r>
            <a:r>
              <a:rPr lang="ru-MD" dirty="0" err="1"/>
              <a:t>етеді</a:t>
            </a:r>
            <a:r>
              <a:rPr lang="ru-MD" dirty="0"/>
              <a:t>, ал </a:t>
            </a:r>
            <a:r>
              <a:rPr lang="ru-MD" dirty="0" err="1"/>
              <a:t>жергілікті</a:t>
            </a:r>
            <a:r>
              <a:rPr lang="ru-MD" dirty="0"/>
              <a:t> </a:t>
            </a:r>
            <a:r>
              <a:rPr lang="ru-MD" dirty="0" err="1"/>
              <a:t>жердегі</a:t>
            </a:r>
            <a:r>
              <a:rPr lang="ru-MD" dirty="0"/>
              <a:t> </a:t>
            </a:r>
            <a:r>
              <a:rPr lang="ru-MD" dirty="0" err="1"/>
              <a:t>өзгерістер</a:t>
            </a:r>
            <a:r>
              <a:rPr lang="ru-MD" dirty="0"/>
              <a:t> 40</a:t>
            </a:r>
            <a:r>
              <a:rPr lang="ru-RU" dirty="0"/>
              <a:t>%</a:t>
            </a:r>
            <a:r>
              <a:rPr lang="ru-MD" dirty="0"/>
              <a:t>-дан </a:t>
            </a:r>
            <a:r>
              <a:rPr lang="ru-MD" dirty="0" err="1"/>
              <a:t>көп</a:t>
            </a:r>
            <a:r>
              <a:rPr lang="ru-MD" dirty="0"/>
              <a:t> </a:t>
            </a:r>
            <a:r>
              <a:rPr lang="ru-MD" dirty="0" err="1"/>
              <a:t>емес</a:t>
            </a:r>
            <a:r>
              <a:rPr lang="ru-MD" dirty="0"/>
              <a:t> </a:t>
            </a:r>
            <a:r>
              <a:rPr lang="ru-MD" dirty="0" err="1"/>
              <a:t>мөлшерін</a:t>
            </a:r>
            <a:r>
              <a:rPr lang="ru-MD" dirty="0"/>
              <a:t> </a:t>
            </a:r>
            <a:r>
              <a:rPr lang="ru-MD" dirty="0" err="1"/>
              <a:t>құрайды</a:t>
            </a:r>
            <a:r>
              <a:rPr lang="ru-MD" dirty="0"/>
              <a:t>. </a:t>
            </a:r>
            <a:r>
              <a:rPr lang="ru-MD" dirty="0" err="1"/>
              <a:t>Бұл</a:t>
            </a:r>
            <a:r>
              <a:rPr lang="ru-MD" dirty="0"/>
              <a:t> </a:t>
            </a:r>
            <a:r>
              <a:rPr lang="ru-MD" dirty="0" err="1"/>
              <a:t>жағдайда</a:t>
            </a:r>
            <a:r>
              <a:rPr lang="ru-MD" dirty="0"/>
              <a:t> </a:t>
            </a:r>
            <a:r>
              <a:rPr lang="ru-MD" dirty="0" err="1"/>
              <a:t>абристік</a:t>
            </a:r>
            <a:r>
              <a:rPr lang="ru-MD" dirty="0"/>
              <a:t> </a:t>
            </a:r>
            <a:r>
              <a:rPr lang="ru-MD" dirty="0" err="1"/>
              <a:t>көшірмелерден</a:t>
            </a:r>
            <a:r>
              <a:rPr lang="ru-MD" dirty="0"/>
              <a:t> </a:t>
            </a:r>
            <a:r>
              <a:rPr lang="ru-MD" dirty="0" err="1"/>
              <a:t>басқа</a:t>
            </a:r>
            <a:r>
              <a:rPr lang="ru-MD" dirty="0"/>
              <a:t> </a:t>
            </a:r>
            <a:r>
              <a:rPr lang="ru-MD" dirty="0" err="1"/>
              <a:t>фотопландарды</a:t>
            </a:r>
            <a:r>
              <a:rPr lang="ru-MD" dirty="0"/>
              <a:t> </a:t>
            </a:r>
            <a:r>
              <a:rPr lang="ru-MD" dirty="0" err="1"/>
              <a:t>қолдануға</a:t>
            </a:r>
            <a:r>
              <a:rPr lang="ru-MD" dirty="0"/>
              <a:t> </a:t>
            </a:r>
            <a:r>
              <a:rPr lang="ru-MD" dirty="0" err="1"/>
              <a:t>болады</a:t>
            </a:r>
            <a:r>
              <a:rPr lang="ru-MD" dirty="0"/>
              <a:t>. </a:t>
            </a:r>
            <a:r>
              <a:rPr lang="ru-MD" dirty="0" err="1"/>
              <a:t>Қағазда</a:t>
            </a:r>
            <a:r>
              <a:rPr lang="ru-MD" dirty="0"/>
              <a:t> </a:t>
            </a:r>
            <a:r>
              <a:rPr lang="ru-MD" dirty="0" err="1"/>
              <a:t>абристік</a:t>
            </a:r>
            <a:r>
              <a:rPr lang="ru-MD" dirty="0"/>
              <a:t> </a:t>
            </a:r>
            <a:r>
              <a:rPr lang="ru-MD" dirty="0" err="1"/>
              <a:t>көшірмелер</a:t>
            </a:r>
            <a:r>
              <a:rPr lang="ru-MD" dirty="0"/>
              <a:t> </a:t>
            </a:r>
            <a:r>
              <a:rPr lang="ru-MD" dirty="0" err="1"/>
              <a:t>қоңыр</a:t>
            </a:r>
            <a:r>
              <a:rPr lang="ru-MD" dirty="0"/>
              <a:t>, </a:t>
            </a:r>
            <a:r>
              <a:rPr lang="ru-MD" dirty="0" err="1"/>
              <a:t>қара</a:t>
            </a:r>
            <a:r>
              <a:rPr lang="ru-MD" dirty="0"/>
              <a:t>, </a:t>
            </a:r>
            <a:r>
              <a:rPr lang="ru-MD" dirty="0" err="1"/>
              <a:t>көгілдір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екі</a:t>
            </a:r>
            <a:r>
              <a:rPr lang="ru-MD" dirty="0"/>
              <a:t> </a:t>
            </a:r>
            <a:r>
              <a:rPr lang="ru-MD" dirty="0" err="1"/>
              <a:t>түрлі</a:t>
            </a:r>
            <a:r>
              <a:rPr lang="ru-MD" dirty="0"/>
              <a:t> </a:t>
            </a:r>
            <a:r>
              <a:rPr lang="ru-MD" dirty="0" err="1"/>
              <a:t>түстермен</a:t>
            </a:r>
            <a:r>
              <a:rPr lang="ru-MD" dirty="0"/>
              <a:t> </a:t>
            </a:r>
            <a:r>
              <a:rPr lang="ru-MD" dirty="0" err="1"/>
              <a:t>орындалады</a:t>
            </a:r>
            <a:r>
              <a:rPr lang="ru-MD" dirty="0"/>
              <a:t>. </a:t>
            </a:r>
            <a:r>
              <a:rPr lang="ru-MD" dirty="0" err="1"/>
              <a:t>Егер</a:t>
            </a:r>
            <a:r>
              <a:rPr lang="ru-MD" dirty="0"/>
              <a:t> </a:t>
            </a:r>
            <a:r>
              <a:rPr lang="ru-MD" dirty="0" err="1"/>
              <a:t>контурлардағы</a:t>
            </a:r>
            <a:r>
              <a:rPr lang="ru-MD" dirty="0"/>
              <a:t> </a:t>
            </a:r>
            <a:r>
              <a:rPr lang="ru-MD" dirty="0" err="1"/>
              <a:t>өзгерістер</a:t>
            </a:r>
            <a:r>
              <a:rPr lang="ru-MD" dirty="0"/>
              <a:t> саны </a:t>
            </a:r>
            <a:r>
              <a:rPr lang="ru-MD" dirty="0" err="1"/>
              <a:t>үлкен</a:t>
            </a:r>
            <a:r>
              <a:rPr lang="ru-MD" dirty="0"/>
              <a:t> </a:t>
            </a:r>
            <a:r>
              <a:rPr lang="ru-MD" dirty="0" err="1"/>
              <a:t>емес</a:t>
            </a:r>
            <a:r>
              <a:rPr lang="ru-MD" dirty="0"/>
              <a:t> </a:t>
            </a:r>
            <a:r>
              <a:rPr lang="ru-MD" dirty="0" err="1"/>
              <a:t>болған</a:t>
            </a:r>
            <a:r>
              <a:rPr lang="ru-MD" dirty="0"/>
              <a:t> </a:t>
            </a:r>
            <a:r>
              <a:rPr lang="ru-MD" dirty="0" err="1"/>
              <a:t>жағдайда</a:t>
            </a:r>
            <a:r>
              <a:rPr lang="ru-MD" dirty="0"/>
              <a:t> (30</a:t>
            </a:r>
            <a:r>
              <a:rPr lang="ru-RU" dirty="0"/>
              <a:t>%</a:t>
            </a:r>
            <a:r>
              <a:rPr lang="ru-MD" dirty="0"/>
              <a:t>-</a:t>
            </a:r>
            <a:r>
              <a:rPr lang="ru-MD" dirty="0" err="1"/>
              <a:t>ға</a:t>
            </a:r>
            <a:r>
              <a:rPr lang="ru-MD" dirty="0"/>
              <a:t> </a:t>
            </a:r>
            <a:r>
              <a:rPr lang="ru-MD" dirty="0" err="1"/>
              <a:t>дейін</a:t>
            </a:r>
            <a:r>
              <a:rPr lang="ru-MD" dirty="0"/>
              <a:t>)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жаңартып</a:t>
            </a:r>
            <a:r>
              <a:rPr lang="ru-MD" dirty="0"/>
              <a:t> </a:t>
            </a:r>
            <a:r>
              <a:rPr lang="ru-MD" dirty="0" err="1"/>
              <a:t>жатқан</a:t>
            </a:r>
            <a:r>
              <a:rPr lang="ru-MD" dirty="0"/>
              <a:t> </a:t>
            </a:r>
            <a:r>
              <a:rPr lang="ru-MD" dirty="0" err="1"/>
              <a:t>картада</a:t>
            </a:r>
            <a:r>
              <a:rPr lang="ru-MD" dirty="0"/>
              <a:t> </a:t>
            </a:r>
            <a:r>
              <a:rPr lang="ru-MD" dirty="0" err="1"/>
              <a:t>жер</a:t>
            </a:r>
            <a:r>
              <a:rPr lang="ru-MD" dirty="0"/>
              <a:t> </a:t>
            </a:r>
            <a:r>
              <a:rPr lang="ru-MD" dirty="0" err="1"/>
              <a:t>бедерін</a:t>
            </a:r>
            <a:r>
              <a:rPr lang="ru-MD" dirty="0"/>
              <a:t> </a:t>
            </a:r>
            <a:r>
              <a:rPr lang="ru-MD" dirty="0" err="1"/>
              <a:t>түзетудің</a:t>
            </a:r>
            <a:r>
              <a:rPr lang="ru-MD" dirty="0"/>
              <a:t> </a:t>
            </a:r>
            <a:r>
              <a:rPr lang="ru-MD" dirty="0" err="1"/>
              <a:t>керегі</a:t>
            </a:r>
            <a:r>
              <a:rPr lang="ru-MD" dirty="0"/>
              <a:t> </a:t>
            </a:r>
            <a:r>
              <a:rPr lang="ru-MD" dirty="0" err="1"/>
              <a:t>жоқ</a:t>
            </a:r>
            <a:r>
              <a:rPr lang="ru-MD" dirty="0"/>
              <a:t> </a:t>
            </a:r>
            <a:r>
              <a:rPr lang="ru-MD" dirty="0" err="1"/>
              <a:t>жағдайда</a:t>
            </a:r>
            <a:r>
              <a:rPr lang="ru-MD" dirty="0"/>
              <a:t> </a:t>
            </a:r>
            <a:r>
              <a:rPr lang="ru-MD" dirty="0" err="1"/>
              <a:t>қоңыр</a:t>
            </a:r>
            <a:r>
              <a:rPr lang="ru-MD" dirty="0"/>
              <a:t> 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қара</a:t>
            </a:r>
            <a:r>
              <a:rPr lang="ru-MD" dirty="0"/>
              <a:t> </a:t>
            </a:r>
            <a:r>
              <a:rPr lang="ru-MD" dirty="0" err="1"/>
              <a:t>көшірмелер</a:t>
            </a:r>
            <a:r>
              <a:rPr lang="ru-MD" dirty="0"/>
              <a:t> </a:t>
            </a:r>
            <a:r>
              <a:rPr lang="ru-MD" dirty="0" err="1"/>
              <a:t>кезкелген</a:t>
            </a:r>
            <a:r>
              <a:rPr lang="ru-MD" dirty="0"/>
              <a:t> </a:t>
            </a:r>
            <a:r>
              <a:rPr lang="ru-MD" dirty="0" err="1"/>
              <a:t>аудандардың</a:t>
            </a:r>
            <a:r>
              <a:rPr lang="ru-MD" dirty="0"/>
              <a:t> </a:t>
            </a:r>
            <a:r>
              <a:rPr lang="ru-MD" dirty="0" err="1"/>
              <a:t>карталарын</a:t>
            </a:r>
            <a:r>
              <a:rPr lang="ru-MD" dirty="0"/>
              <a:t> </a:t>
            </a:r>
            <a:r>
              <a:rPr lang="ru-MD" dirty="0" err="1"/>
              <a:t>жаңартқанда</a:t>
            </a:r>
            <a:r>
              <a:rPr lang="ru-MD" dirty="0"/>
              <a:t> </a:t>
            </a:r>
            <a:r>
              <a:rPr lang="ru-MD" dirty="0" err="1"/>
              <a:t>қолданылады</a:t>
            </a:r>
            <a:r>
              <a:rPr lang="ru-MD" dirty="0"/>
              <a:t>. </a:t>
            </a:r>
            <a:r>
              <a:rPr lang="ru-MD" dirty="0" err="1"/>
              <a:t>Екі</a:t>
            </a:r>
            <a:r>
              <a:rPr lang="ru-MD" dirty="0"/>
              <a:t> </a:t>
            </a:r>
            <a:r>
              <a:rPr lang="ru-MD" dirty="0" err="1"/>
              <a:t>түрлі</a:t>
            </a:r>
            <a:r>
              <a:rPr lang="ru-MD" dirty="0"/>
              <a:t> </a:t>
            </a:r>
            <a:r>
              <a:rPr lang="ru-MD" dirty="0" err="1"/>
              <a:t>түсті</a:t>
            </a:r>
            <a:r>
              <a:rPr lang="ru-MD" dirty="0"/>
              <a:t> </a:t>
            </a:r>
            <a:r>
              <a:rPr lang="ru-MD" dirty="0" err="1"/>
              <a:t>көшірмелерде</a:t>
            </a:r>
            <a:r>
              <a:rPr lang="ru-MD" dirty="0"/>
              <a:t> </a:t>
            </a:r>
            <a:r>
              <a:rPr lang="ru-MD" dirty="0" err="1"/>
              <a:t>контурлар</a:t>
            </a:r>
            <a:r>
              <a:rPr lang="ru-MD" dirty="0"/>
              <a:t> –</a:t>
            </a:r>
            <a:r>
              <a:rPr lang="ru-MD" dirty="0" err="1"/>
              <a:t>көгілдір</a:t>
            </a:r>
            <a:r>
              <a:rPr lang="ru-MD" dirty="0"/>
              <a:t> </a:t>
            </a:r>
            <a:r>
              <a:rPr lang="ru-MD" dirty="0" err="1"/>
              <a:t>түспен</a:t>
            </a:r>
            <a:r>
              <a:rPr lang="ru-MD" dirty="0"/>
              <a:t>, ал </a:t>
            </a:r>
            <a:r>
              <a:rPr lang="ru-MD" dirty="0" err="1"/>
              <a:t>жер</a:t>
            </a:r>
            <a:r>
              <a:rPr lang="ru-MD" dirty="0"/>
              <a:t> </a:t>
            </a:r>
            <a:r>
              <a:rPr lang="ru-MD" dirty="0" err="1"/>
              <a:t>бедері</a:t>
            </a:r>
            <a:r>
              <a:rPr lang="ru-MD" dirty="0"/>
              <a:t> – </a:t>
            </a:r>
            <a:r>
              <a:rPr lang="ru-MD" dirty="0" err="1"/>
              <a:t>қоңыр</a:t>
            </a:r>
            <a:r>
              <a:rPr lang="ru-MD" dirty="0"/>
              <a:t> </a:t>
            </a:r>
            <a:r>
              <a:rPr lang="ru-MD" dirty="0" err="1"/>
              <a:t>түспен</a:t>
            </a:r>
            <a:r>
              <a:rPr lang="ru-MD" dirty="0"/>
              <a:t> </a:t>
            </a:r>
            <a:r>
              <a:rPr lang="ru-MD" dirty="0" err="1"/>
              <a:t>орындалады</a:t>
            </a:r>
            <a:r>
              <a:rPr lang="ru-MD" dirty="0"/>
              <a:t>. </a:t>
            </a:r>
            <a:r>
              <a:rPr lang="ru-MD" dirty="0" err="1"/>
              <a:t>Олар</a:t>
            </a:r>
            <a:r>
              <a:rPr lang="ru-MD" dirty="0"/>
              <a:t> </a:t>
            </a:r>
            <a:r>
              <a:rPr lang="ru-MD" dirty="0" err="1"/>
              <a:t>контурларда</a:t>
            </a:r>
            <a:r>
              <a:rPr lang="ru-MD" dirty="0"/>
              <a:t> </a:t>
            </a:r>
            <a:r>
              <a:rPr lang="ru-MD" dirty="0" err="1"/>
              <a:t>үлкен</a:t>
            </a:r>
            <a:r>
              <a:rPr lang="ru-MD" dirty="0"/>
              <a:t> </a:t>
            </a:r>
            <a:r>
              <a:rPr lang="ru-MD" dirty="0" err="1"/>
              <a:t>өзгерістер</a:t>
            </a:r>
            <a:r>
              <a:rPr lang="ru-MD" dirty="0"/>
              <a:t> </a:t>
            </a:r>
            <a:r>
              <a:rPr lang="ru-MD" dirty="0" err="1"/>
              <a:t>және</a:t>
            </a:r>
            <a:r>
              <a:rPr lang="ru-MD" dirty="0"/>
              <a:t> </a:t>
            </a:r>
            <a:r>
              <a:rPr lang="ru-MD" dirty="0" err="1"/>
              <a:t>жер</a:t>
            </a:r>
            <a:r>
              <a:rPr lang="ru-MD" dirty="0"/>
              <a:t> </a:t>
            </a:r>
            <a:r>
              <a:rPr lang="ru-MD" dirty="0" err="1"/>
              <a:t>бедеріндегі</a:t>
            </a:r>
            <a:r>
              <a:rPr lang="ru-MD" dirty="0"/>
              <a:t> </a:t>
            </a:r>
            <a:r>
              <a:rPr lang="ru-MD" dirty="0" err="1"/>
              <a:t>кішкентай</a:t>
            </a:r>
            <a:r>
              <a:rPr lang="ru-MD" dirty="0"/>
              <a:t> </a:t>
            </a:r>
            <a:r>
              <a:rPr lang="ru-MD" dirty="0" err="1"/>
              <a:t>өзгерістер</a:t>
            </a:r>
            <a:r>
              <a:rPr lang="ru-MD" dirty="0"/>
              <a:t> </a:t>
            </a:r>
            <a:r>
              <a:rPr lang="ru-MD" dirty="0" err="1"/>
              <a:t>болған</a:t>
            </a:r>
            <a:r>
              <a:rPr lang="ru-MD" dirty="0"/>
              <a:t> </a:t>
            </a:r>
            <a:r>
              <a:rPr lang="ru-MD" dirty="0" err="1"/>
              <a:t>кезде</a:t>
            </a:r>
            <a:r>
              <a:rPr lang="ru-MD" dirty="0"/>
              <a:t> </a:t>
            </a:r>
            <a:r>
              <a:rPr lang="ru-MD" dirty="0" err="1"/>
              <a:t>қолданылады</a:t>
            </a:r>
            <a:r>
              <a:rPr lang="ru-MD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977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755</Words>
  <Application>Microsoft Office PowerPoint</Application>
  <PresentationFormat>Экран (4:3)</PresentationFormat>
  <Paragraphs>78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Тема Office</vt:lpstr>
      <vt:lpstr>Точечный рисунок</vt:lpstr>
      <vt:lpstr>ТОПОГРАФИЯЛЫҚ ПЛАНДАР МЕН КАРТАЛАРДЫ ЖАҢАРТУ. ЖАҢА АЭРОТҮСІРІС МАТЕРИАЛДАРЫН ҚОЛДАНУ АРҚЫЛЫ ПЛАНДАР МЕН КАРТАЛАРДЫ ЖАҢАРТУ ӘДІСТЕМЕСІ</vt:lpstr>
      <vt:lpstr>Презентация PowerPoint</vt:lpstr>
      <vt:lpstr>Презентация PowerPoint</vt:lpstr>
      <vt:lpstr>Далалық тексерумен немесе онсыз болатын суреттер бойынша карта жаңарту әдісі</vt:lpstr>
      <vt:lpstr>Пландық-биіктік негіздеме</vt:lpstr>
      <vt:lpstr>Пландық-биіктік негіздеме</vt:lpstr>
      <vt:lpstr>Презентация PowerPoint</vt:lpstr>
      <vt:lpstr>Презентация PowerPoint</vt:lpstr>
      <vt:lpstr>Презентация PowerPoint</vt:lpstr>
      <vt:lpstr>Карта түпнұсқасы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21</cp:revision>
  <dcterms:modified xsi:type="dcterms:W3CDTF">2020-04-07T08:57:04Z</dcterms:modified>
</cp:coreProperties>
</file>